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4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431" r:id="rId2"/>
    <p:sldId id="442" r:id="rId3"/>
    <p:sldId id="410" r:id="rId4"/>
    <p:sldId id="467" r:id="rId5"/>
    <p:sldId id="460" r:id="rId6"/>
    <p:sldId id="409" r:id="rId7"/>
    <p:sldId id="402" r:id="rId8"/>
    <p:sldId id="404" r:id="rId9"/>
    <p:sldId id="407" r:id="rId10"/>
    <p:sldId id="405" r:id="rId11"/>
    <p:sldId id="414" r:id="rId12"/>
    <p:sldId id="432" r:id="rId13"/>
    <p:sldId id="471" r:id="rId14"/>
    <p:sldId id="446" r:id="rId15"/>
    <p:sldId id="462" r:id="rId16"/>
    <p:sldId id="464" r:id="rId17"/>
    <p:sldId id="463" r:id="rId18"/>
    <p:sldId id="433" r:id="rId19"/>
    <p:sldId id="434" r:id="rId20"/>
    <p:sldId id="468" r:id="rId21"/>
    <p:sldId id="470" r:id="rId22"/>
    <p:sldId id="473" r:id="rId23"/>
    <p:sldId id="474" r:id="rId24"/>
    <p:sldId id="435" r:id="rId25"/>
    <p:sldId id="461" r:id="rId26"/>
    <p:sldId id="395" r:id="rId2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ubielski, Kayla M." initials="SKM" lastIdx="4" clrIdx="0">
    <p:extLst>
      <p:ext uri="{19B8F6BF-5375-455C-9EA6-DF929625EA0E}">
        <p15:presenceInfo xmlns:p15="http://schemas.microsoft.com/office/powerpoint/2012/main" userId="S::KMSzubielski@rrmdesign.com::d3cbb22e-d665-48c0-bde8-fda1e4f19a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CC00"/>
    <a:srgbClr val="BFBFBF"/>
    <a:srgbClr val="447CA6"/>
    <a:srgbClr val="E2CF9A"/>
    <a:srgbClr val="EFD32D"/>
    <a:srgbClr val="DC9940"/>
    <a:srgbClr val="DCC280"/>
    <a:srgbClr val="F2E4C9"/>
    <a:srgbClr val="C85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0F988-096F-4CEA-A019-C4EF2673E1DF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96FC24-1753-4C71-82DC-6B2EB6B8A4C0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2010</a:t>
          </a:r>
        </a:p>
      </dgm:t>
    </dgm:pt>
    <dgm:pt modelId="{3DCB55B8-02C1-4470-AA0F-310F4FEB11DE}" type="parTrans" cxnId="{9CBEAD1E-E5E8-42B0-8998-71FC2AB7CC10}">
      <dgm:prSet/>
      <dgm:spPr/>
      <dgm:t>
        <a:bodyPr/>
        <a:lstStyle/>
        <a:p>
          <a:endParaRPr lang="en-US"/>
        </a:p>
      </dgm:t>
    </dgm:pt>
    <dgm:pt modelId="{09AFB7CC-959D-42E7-B95F-B061C575AC8E}" type="sibTrans" cxnId="{9CBEAD1E-E5E8-42B0-8998-71FC2AB7CC10}">
      <dgm:prSet/>
      <dgm:spPr/>
      <dgm:t>
        <a:bodyPr/>
        <a:lstStyle/>
        <a:p>
          <a:endParaRPr lang="en-US"/>
        </a:p>
      </dgm:t>
    </dgm:pt>
    <dgm:pt modelId="{25BDDC74-C360-4308-8CB7-FCA39F939D1C}">
      <dgm:prSet custT="1"/>
      <dgm:spPr/>
      <dgm:t>
        <a:bodyPr/>
        <a:lstStyle/>
        <a:p>
          <a:r>
            <a:rPr lang="en-US" sz="1400" b="1" dirty="0"/>
            <a:t>REVEALING ESCONDIDO CREEK VISION PLAN</a:t>
          </a:r>
        </a:p>
      </dgm:t>
    </dgm:pt>
    <dgm:pt modelId="{50E2BD6E-4EC9-485E-AC5B-B036BB1F3EB7}" type="parTrans" cxnId="{913837DA-0502-4ACC-A51A-B526675AC4DE}">
      <dgm:prSet/>
      <dgm:spPr/>
      <dgm:t>
        <a:bodyPr/>
        <a:lstStyle/>
        <a:p>
          <a:endParaRPr lang="en-US"/>
        </a:p>
      </dgm:t>
    </dgm:pt>
    <dgm:pt modelId="{38EA9D23-F9D0-4D47-AD6A-A1F3CB8DB0C0}" type="sibTrans" cxnId="{913837DA-0502-4ACC-A51A-B526675AC4DE}">
      <dgm:prSet/>
      <dgm:spPr/>
      <dgm:t>
        <a:bodyPr/>
        <a:lstStyle/>
        <a:p>
          <a:endParaRPr lang="en-US"/>
        </a:p>
      </dgm:t>
    </dgm:pt>
    <dgm:pt modelId="{427CB8FB-B11B-459E-9C16-0C32392AA4D0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2012</a:t>
          </a:r>
        </a:p>
      </dgm:t>
    </dgm:pt>
    <dgm:pt modelId="{645654D1-9D5A-4E55-A2C5-7917027CB87A}" type="parTrans" cxnId="{73D7E62F-AF88-49A2-A301-2E465E462936}">
      <dgm:prSet/>
      <dgm:spPr/>
      <dgm:t>
        <a:bodyPr/>
        <a:lstStyle/>
        <a:p>
          <a:endParaRPr lang="en-US"/>
        </a:p>
      </dgm:t>
    </dgm:pt>
    <dgm:pt modelId="{0FAF7EA4-B201-4D2C-813B-92E5F29357F2}" type="sibTrans" cxnId="{73D7E62F-AF88-49A2-A301-2E465E462936}">
      <dgm:prSet/>
      <dgm:spPr/>
      <dgm:t>
        <a:bodyPr/>
        <a:lstStyle/>
        <a:p>
          <a:endParaRPr lang="en-US"/>
        </a:p>
      </dgm:t>
    </dgm:pt>
    <dgm:pt modelId="{9A0500AE-B2C3-402B-BE30-F39E832FEBEB}">
      <dgm:prSet/>
      <dgm:spPr/>
      <dgm:t>
        <a:bodyPr/>
        <a:lstStyle/>
        <a:p>
          <a:r>
            <a:rPr lang="en-US" b="1" dirty="0"/>
            <a:t>ESCONDIDO CREEK TRAIL MASTER PLAN</a:t>
          </a:r>
        </a:p>
      </dgm:t>
    </dgm:pt>
    <dgm:pt modelId="{990B2F00-DBFB-4A5A-AD0A-B374853D8568}" type="parTrans" cxnId="{12DF8702-28D8-47BB-9F8E-38A6D549A81F}">
      <dgm:prSet/>
      <dgm:spPr/>
      <dgm:t>
        <a:bodyPr/>
        <a:lstStyle/>
        <a:p>
          <a:endParaRPr lang="en-US"/>
        </a:p>
      </dgm:t>
    </dgm:pt>
    <dgm:pt modelId="{2D7D7A91-3F2E-4E82-A0C1-42DC5828DFDD}" type="sibTrans" cxnId="{12DF8702-28D8-47BB-9F8E-38A6D549A81F}">
      <dgm:prSet/>
      <dgm:spPr/>
      <dgm:t>
        <a:bodyPr/>
        <a:lstStyle/>
        <a:p>
          <a:endParaRPr lang="en-US"/>
        </a:p>
      </dgm:t>
    </dgm:pt>
    <dgm:pt modelId="{B4C4F0A2-C36D-4BA9-9BE9-0E219343FE44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2013</a:t>
          </a:r>
        </a:p>
      </dgm:t>
    </dgm:pt>
    <dgm:pt modelId="{58E7A5EF-6599-4C59-91D7-5ABD3652639C}" type="parTrans" cxnId="{AC21AE49-933E-4865-8227-BD1CA952CCAE}">
      <dgm:prSet/>
      <dgm:spPr/>
      <dgm:t>
        <a:bodyPr/>
        <a:lstStyle/>
        <a:p>
          <a:endParaRPr lang="en-US"/>
        </a:p>
      </dgm:t>
    </dgm:pt>
    <dgm:pt modelId="{053608B0-BC7B-4E55-B66C-4EB158E0CB65}" type="sibTrans" cxnId="{AC21AE49-933E-4865-8227-BD1CA952CCAE}">
      <dgm:prSet/>
      <dgm:spPr/>
      <dgm:t>
        <a:bodyPr/>
        <a:lstStyle/>
        <a:p>
          <a:endParaRPr lang="en-US"/>
        </a:p>
      </dgm:t>
    </dgm:pt>
    <dgm:pt modelId="{A3850479-EFE8-4194-81A7-C0F96C595737}">
      <dgm:prSet/>
      <dgm:spPr/>
      <dgm:t>
        <a:bodyPr/>
        <a:lstStyle/>
        <a:p>
          <a:r>
            <a:rPr lang="en-US" b="1" dirty="0"/>
            <a:t>GRAPE STREET GATE ACCESS</a:t>
          </a:r>
        </a:p>
      </dgm:t>
    </dgm:pt>
    <dgm:pt modelId="{E7F5E7CA-13C2-459F-8D7D-DC1CF508E501}" type="parTrans" cxnId="{A0B548E6-43E0-4E50-B88E-69704C8F98C7}">
      <dgm:prSet/>
      <dgm:spPr/>
      <dgm:t>
        <a:bodyPr/>
        <a:lstStyle/>
        <a:p>
          <a:endParaRPr lang="en-US"/>
        </a:p>
      </dgm:t>
    </dgm:pt>
    <dgm:pt modelId="{A264E183-E571-4D32-BB76-0D09FB8A0036}" type="sibTrans" cxnId="{A0B548E6-43E0-4E50-B88E-69704C8F98C7}">
      <dgm:prSet/>
      <dgm:spPr/>
      <dgm:t>
        <a:bodyPr/>
        <a:lstStyle/>
        <a:p>
          <a:endParaRPr lang="en-US"/>
        </a:p>
      </dgm:t>
    </dgm:pt>
    <dgm:pt modelId="{E609847D-40A2-40F5-8728-E98815F0472C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2013</a:t>
          </a:r>
        </a:p>
      </dgm:t>
    </dgm:pt>
    <dgm:pt modelId="{60A6BC6B-E0D3-4E16-A8D2-0237D08C51F5}" type="parTrans" cxnId="{3234A531-EFFE-4215-962A-49A5E3F42652}">
      <dgm:prSet/>
      <dgm:spPr/>
      <dgm:t>
        <a:bodyPr/>
        <a:lstStyle/>
        <a:p>
          <a:endParaRPr lang="en-US"/>
        </a:p>
      </dgm:t>
    </dgm:pt>
    <dgm:pt modelId="{4E4841FD-7F13-45FC-BE5C-41620FA7D1CA}" type="sibTrans" cxnId="{3234A531-EFFE-4215-962A-49A5E3F42652}">
      <dgm:prSet/>
      <dgm:spPr/>
      <dgm:t>
        <a:bodyPr/>
        <a:lstStyle/>
        <a:p>
          <a:endParaRPr lang="en-US"/>
        </a:p>
      </dgm:t>
    </dgm:pt>
    <dgm:pt modelId="{1B0C8E99-1253-4188-974D-450A75F9BB8F}">
      <dgm:prSet/>
      <dgm:spPr/>
      <dgm:t>
        <a:bodyPr/>
        <a:lstStyle/>
        <a:p>
          <a:r>
            <a:rPr lang="en-US" b="1" dirty="0"/>
            <a:t>JUNIPER LIGHTING AND POCKET PARK</a:t>
          </a:r>
        </a:p>
      </dgm:t>
    </dgm:pt>
    <dgm:pt modelId="{71CFE72F-33C7-4CF0-845C-EDC5D90526D4}" type="parTrans" cxnId="{A1218E43-B499-4F45-8B91-1EBD852A02EA}">
      <dgm:prSet/>
      <dgm:spPr/>
      <dgm:t>
        <a:bodyPr/>
        <a:lstStyle/>
        <a:p>
          <a:endParaRPr lang="en-US"/>
        </a:p>
      </dgm:t>
    </dgm:pt>
    <dgm:pt modelId="{A6DC6839-B738-4155-BA6B-8D6E2D8D3B06}" type="sibTrans" cxnId="{A1218E43-B499-4F45-8B91-1EBD852A02EA}">
      <dgm:prSet/>
      <dgm:spPr/>
      <dgm:t>
        <a:bodyPr/>
        <a:lstStyle/>
        <a:p>
          <a:endParaRPr lang="en-US"/>
        </a:p>
      </dgm:t>
    </dgm:pt>
    <dgm:pt modelId="{A520113A-1DF1-4711-90A5-C10BA4571D1F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2014</a:t>
          </a:r>
        </a:p>
      </dgm:t>
    </dgm:pt>
    <dgm:pt modelId="{92AA457D-5EAB-4A51-A974-98F5F37E57A9}" type="parTrans" cxnId="{A6AF4C5D-B8E7-414B-9B89-C29920CA6DB5}">
      <dgm:prSet/>
      <dgm:spPr/>
      <dgm:t>
        <a:bodyPr/>
        <a:lstStyle/>
        <a:p>
          <a:endParaRPr lang="en-US"/>
        </a:p>
      </dgm:t>
    </dgm:pt>
    <dgm:pt modelId="{47257A40-864D-4ECD-9D01-FF91F15C507B}" type="sibTrans" cxnId="{A6AF4C5D-B8E7-414B-9B89-C29920CA6DB5}">
      <dgm:prSet/>
      <dgm:spPr/>
      <dgm:t>
        <a:bodyPr/>
        <a:lstStyle/>
        <a:p>
          <a:endParaRPr lang="en-US"/>
        </a:p>
      </dgm:t>
    </dgm:pt>
    <dgm:pt modelId="{B7AC297A-534F-4608-88F9-A31A26A0A418}">
      <dgm:prSet/>
      <dgm:spPr/>
      <dgm:t>
        <a:bodyPr/>
        <a:lstStyle/>
        <a:p>
          <a:r>
            <a:rPr lang="en-US" b="1" dirty="0"/>
            <a:t>PLAZA DEL ARROYO MURAL AND POCKET PARK</a:t>
          </a:r>
        </a:p>
      </dgm:t>
    </dgm:pt>
    <dgm:pt modelId="{E4E1FE2B-245B-43FF-B1B7-A08D25B1FC56}" type="parTrans" cxnId="{7050C6C9-67D3-4756-A991-744E07E79B0D}">
      <dgm:prSet/>
      <dgm:spPr/>
      <dgm:t>
        <a:bodyPr/>
        <a:lstStyle/>
        <a:p>
          <a:endParaRPr lang="en-US"/>
        </a:p>
      </dgm:t>
    </dgm:pt>
    <dgm:pt modelId="{F13DDCDE-0373-44C5-88C7-9376AF05FC30}" type="sibTrans" cxnId="{7050C6C9-67D3-4756-A991-744E07E79B0D}">
      <dgm:prSet/>
      <dgm:spPr/>
      <dgm:t>
        <a:bodyPr/>
        <a:lstStyle/>
        <a:p>
          <a:endParaRPr lang="en-US"/>
        </a:p>
      </dgm:t>
    </dgm:pt>
    <dgm:pt modelId="{DBD3CB64-8A50-4651-BD3B-A45037336B04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2015</a:t>
          </a:r>
        </a:p>
      </dgm:t>
    </dgm:pt>
    <dgm:pt modelId="{C0BD1F1C-A6B4-4CA6-9D95-E5F9052A3DCF}" type="parTrans" cxnId="{9E2DB05A-4F94-477D-9FBC-24D3B8678EA6}">
      <dgm:prSet/>
      <dgm:spPr/>
      <dgm:t>
        <a:bodyPr/>
        <a:lstStyle/>
        <a:p>
          <a:endParaRPr lang="en-US"/>
        </a:p>
      </dgm:t>
    </dgm:pt>
    <dgm:pt modelId="{60CC13B9-48AB-4D7D-987A-F82D094E9843}" type="sibTrans" cxnId="{9E2DB05A-4F94-477D-9FBC-24D3B8678EA6}">
      <dgm:prSet/>
      <dgm:spPr/>
      <dgm:t>
        <a:bodyPr/>
        <a:lstStyle/>
        <a:p>
          <a:endParaRPr lang="en-US"/>
        </a:p>
      </dgm:t>
    </dgm:pt>
    <dgm:pt modelId="{0A834AD7-9B45-45DC-8101-0564BAB2C31E}">
      <dgm:prSet/>
      <dgm:spPr/>
      <dgm:t>
        <a:bodyPr/>
        <a:lstStyle/>
        <a:p>
          <a:r>
            <a:rPr lang="en-US" b="1" dirty="0"/>
            <a:t>HABITAT FOR HUMANITY ELM STREET IMPROVEMENT PROJECT</a:t>
          </a:r>
        </a:p>
      </dgm:t>
    </dgm:pt>
    <dgm:pt modelId="{4BFF1FB3-FAAA-4EC2-895B-B558BD68763B}" type="parTrans" cxnId="{CCBFCEB1-35DD-4EE4-9306-A71F43EABF64}">
      <dgm:prSet/>
      <dgm:spPr/>
      <dgm:t>
        <a:bodyPr/>
        <a:lstStyle/>
        <a:p>
          <a:endParaRPr lang="en-US"/>
        </a:p>
      </dgm:t>
    </dgm:pt>
    <dgm:pt modelId="{5A597951-5FAC-4E2A-87D1-76728CBEFB69}" type="sibTrans" cxnId="{CCBFCEB1-35DD-4EE4-9306-A71F43EABF64}">
      <dgm:prSet/>
      <dgm:spPr/>
      <dgm:t>
        <a:bodyPr/>
        <a:lstStyle/>
        <a:p>
          <a:endParaRPr lang="en-US"/>
        </a:p>
      </dgm:t>
    </dgm:pt>
    <dgm:pt modelId="{D3212672-BC29-4E7E-A93D-9D672941F704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2017</a:t>
          </a:r>
        </a:p>
      </dgm:t>
    </dgm:pt>
    <dgm:pt modelId="{740B5FB4-3761-4EE5-B35B-158990112F44}" type="parTrans" cxnId="{2912BE1B-E08A-47CF-B0FA-ACE3E0D897DA}">
      <dgm:prSet/>
      <dgm:spPr/>
      <dgm:t>
        <a:bodyPr/>
        <a:lstStyle/>
        <a:p>
          <a:endParaRPr lang="en-US"/>
        </a:p>
      </dgm:t>
    </dgm:pt>
    <dgm:pt modelId="{95B2CF5B-089B-4C08-979F-2B3CD16D8ED7}" type="sibTrans" cxnId="{2912BE1B-E08A-47CF-B0FA-ACE3E0D897DA}">
      <dgm:prSet/>
      <dgm:spPr/>
      <dgm:t>
        <a:bodyPr/>
        <a:lstStyle/>
        <a:p>
          <a:endParaRPr lang="en-US"/>
        </a:p>
      </dgm:t>
    </dgm:pt>
    <dgm:pt modelId="{2D231801-C46A-46BE-A2CE-BC535D060DC4}">
      <dgm:prSet/>
      <dgm:spPr/>
      <dgm:t>
        <a:bodyPr/>
        <a:lstStyle/>
        <a:p>
          <a:r>
            <a:rPr lang="en-US" b="1" dirty="0"/>
            <a:t>ADOPT-A-CREEK PROGRAM BEGAN</a:t>
          </a:r>
        </a:p>
      </dgm:t>
    </dgm:pt>
    <dgm:pt modelId="{5B9502D1-8B1A-433C-88F3-AF6D2FFDABAC}" type="parTrans" cxnId="{B13241A5-F2E2-43AF-B98C-E79CDBB9001D}">
      <dgm:prSet/>
      <dgm:spPr/>
      <dgm:t>
        <a:bodyPr/>
        <a:lstStyle/>
        <a:p>
          <a:endParaRPr lang="en-US"/>
        </a:p>
      </dgm:t>
    </dgm:pt>
    <dgm:pt modelId="{22DDC963-D64F-465B-99CA-D02769E986DD}" type="sibTrans" cxnId="{B13241A5-F2E2-43AF-B98C-E79CDBB9001D}">
      <dgm:prSet/>
      <dgm:spPr/>
      <dgm:t>
        <a:bodyPr/>
        <a:lstStyle/>
        <a:p>
          <a:endParaRPr lang="en-US"/>
        </a:p>
      </dgm:t>
    </dgm:pt>
    <dgm:pt modelId="{3D31A7D3-183C-4FD5-85C5-3BF44CF647E1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2018</a:t>
          </a:r>
        </a:p>
      </dgm:t>
    </dgm:pt>
    <dgm:pt modelId="{FB639726-556F-4D3B-B77F-FA6BDDE410C9}" type="parTrans" cxnId="{AC09F42D-3F9A-4DDB-9DCE-0BB97BC8B284}">
      <dgm:prSet/>
      <dgm:spPr/>
      <dgm:t>
        <a:bodyPr/>
        <a:lstStyle/>
        <a:p>
          <a:endParaRPr lang="en-US"/>
        </a:p>
      </dgm:t>
    </dgm:pt>
    <dgm:pt modelId="{7515F6E4-7D11-4310-9310-5B3F667B10C2}" type="sibTrans" cxnId="{AC09F42D-3F9A-4DDB-9DCE-0BB97BC8B284}">
      <dgm:prSet/>
      <dgm:spPr/>
      <dgm:t>
        <a:bodyPr/>
        <a:lstStyle/>
        <a:p>
          <a:endParaRPr lang="en-US"/>
        </a:p>
      </dgm:t>
    </dgm:pt>
    <dgm:pt modelId="{E8BAB212-2F28-4230-8C83-331AE796E83D}">
      <dgm:prSet custT="1"/>
      <dgm:spPr/>
      <dgm:t>
        <a:bodyPr/>
        <a:lstStyle/>
        <a:p>
          <a:r>
            <a:rPr lang="en-US" sz="1150" b="1" dirty="0"/>
            <a:t>ATP-FUNDED STREET CROSSINGS IMPROVEMENT PROJECT BEGAN</a:t>
          </a:r>
        </a:p>
      </dgm:t>
    </dgm:pt>
    <dgm:pt modelId="{03E7C006-B3CE-40DD-9F9A-4A5C1E10FB5E}" type="parTrans" cxnId="{F0E816D3-C7F6-45A7-9151-737D2E963BE3}">
      <dgm:prSet/>
      <dgm:spPr/>
      <dgm:t>
        <a:bodyPr/>
        <a:lstStyle/>
        <a:p>
          <a:endParaRPr lang="en-US"/>
        </a:p>
      </dgm:t>
    </dgm:pt>
    <dgm:pt modelId="{317A624E-C4AB-4504-8042-C49C671715CF}" type="sibTrans" cxnId="{F0E816D3-C7F6-45A7-9151-737D2E963BE3}">
      <dgm:prSet/>
      <dgm:spPr/>
      <dgm:t>
        <a:bodyPr/>
        <a:lstStyle/>
        <a:p>
          <a:endParaRPr lang="en-US"/>
        </a:p>
      </dgm:t>
    </dgm:pt>
    <dgm:pt modelId="{2B695768-CCB2-4E7B-8997-C4BCCC24D616}">
      <dgm:prSet custT="1"/>
      <dgm:spPr/>
      <dgm:t>
        <a:bodyPr/>
        <a:lstStyle/>
        <a:p>
          <a:pPr>
            <a:defRPr b="1"/>
          </a:pPr>
          <a:r>
            <a:rPr lang="en-US" sz="2000" dirty="0">
              <a:solidFill>
                <a:srgbClr val="4B4F54"/>
              </a:solidFill>
            </a:rPr>
            <a:t>2019</a:t>
          </a:r>
        </a:p>
      </dgm:t>
    </dgm:pt>
    <dgm:pt modelId="{DC4A657B-DF75-45A2-B9F2-E0B206FF90BB}" type="parTrans" cxnId="{0E887FAB-B5F6-4D28-A93A-FB80C2FB14A5}">
      <dgm:prSet/>
      <dgm:spPr/>
      <dgm:t>
        <a:bodyPr/>
        <a:lstStyle/>
        <a:p>
          <a:endParaRPr lang="en-US"/>
        </a:p>
      </dgm:t>
    </dgm:pt>
    <dgm:pt modelId="{70FAD516-0092-4827-92A8-C161F174C51B}" type="sibTrans" cxnId="{0E887FAB-B5F6-4D28-A93A-FB80C2FB14A5}">
      <dgm:prSet/>
      <dgm:spPr/>
      <dgm:t>
        <a:bodyPr/>
        <a:lstStyle/>
        <a:p>
          <a:endParaRPr lang="en-US"/>
        </a:p>
      </dgm:t>
    </dgm:pt>
    <dgm:pt modelId="{52410BEB-69CC-4351-A48F-FFA7C03C5603}">
      <dgm:prSet/>
      <dgm:spPr/>
      <dgm:t>
        <a:bodyPr/>
        <a:lstStyle/>
        <a:p>
          <a:r>
            <a:rPr lang="en-US" b="1" dirty="0"/>
            <a:t>MISSING LINK PROJECT COMPLETED</a:t>
          </a:r>
        </a:p>
      </dgm:t>
    </dgm:pt>
    <dgm:pt modelId="{27E1FBC7-15EA-4E48-AFFB-D2726ADCBCD2}" type="parTrans" cxnId="{79DF2494-6839-463D-A958-E8024316B9F0}">
      <dgm:prSet/>
      <dgm:spPr/>
      <dgm:t>
        <a:bodyPr/>
        <a:lstStyle/>
        <a:p>
          <a:endParaRPr lang="en-US"/>
        </a:p>
      </dgm:t>
    </dgm:pt>
    <dgm:pt modelId="{1065E6C2-42B2-472B-A58F-2148FE91B56C}" type="sibTrans" cxnId="{79DF2494-6839-463D-A958-E8024316B9F0}">
      <dgm:prSet/>
      <dgm:spPr/>
      <dgm:t>
        <a:bodyPr/>
        <a:lstStyle/>
        <a:p>
          <a:endParaRPr lang="en-US"/>
        </a:p>
      </dgm:t>
    </dgm:pt>
    <dgm:pt modelId="{BFC52B86-81BF-4137-A34F-276B540E4E3F}">
      <dgm:prSet custT="1"/>
      <dgm:spPr/>
      <dgm:t>
        <a:bodyPr/>
        <a:lstStyle/>
        <a:p>
          <a:pPr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2019</a:t>
          </a:r>
        </a:p>
      </dgm:t>
    </dgm:pt>
    <dgm:pt modelId="{43A85C67-A516-4F6B-8B37-C9FEE11E3933}" type="parTrans" cxnId="{0EBAF8D0-978C-4F96-BCDA-72BE5BBCC8E6}">
      <dgm:prSet/>
      <dgm:spPr/>
      <dgm:t>
        <a:bodyPr/>
        <a:lstStyle/>
        <a:p>
          <a:endParaRPr lang="en-US"/>
        </a:p>
      </dgm:t>
    </dgm:pt>
    <dgm:pt modelId="{CD0E5C94-5519-4F66-B6A8-B37926EA56A5}" type="sibTrans" cxnId="{0EBAF8D0-978C-4F96-BCDA-72BE5BBCC8E6}">
      <dgm:prSet/>
      <dgm:spPr/>
      <dgm:t>
        <a:bodyPr/>
        <a:lstStyle/>
        <a:p>
          <a:endParaRPr lang="en-US"/>
        </a:p>
      </dgm:t>
    </dgm:pt>
    <dgm:pt modelId="{3EBB7534-1456-4F2D-9560-3FE7A7231B5E}">
      <dgm:prSet/>
      <dgm:spPr/>
      <dgm:t>
        <a:bodyPr/>
        <a:lstStyle/>
        <a:p>
          <a:r>
            <a:rPr lang="en-US" b="1" dirty="0"/>
            <a:t>COMMUNITY OUTREACH &amp; GRANT APPLICATION</a:t>
          </a:r>
        </a:p>
      </dgm:t>
    </dgm:pt>
    <dgm:pt modelId="{1A677037-9D39-463D-A1E0-438A228AFCEE}" type="parTrans" cxnId="{A72ADB15-6934-4D4A-A937-E1E65A7E5D92}">
      <dgm:prSet/>
      <dgm:spPr/>
      <dgm:t>
        <a:bodyPr/>
        <a:lstStyle/>
        <a:p>
          <a:endParaRPr lang="en-US"/>
        </a:p>
      </dgm:t>
    </dgm:pt>
    <dgm:pt modelId="{0D149D6F-9FD0-4DB7-A41D-6ED0EF9227CC}" type="sibTrans" cxnId="{A72ADB15-6934-4D4A-A937-E1E65A7E5D92}">
      <dgm:prSet/>
      <dgm:spPr/>
      <dgm:t>
        <a:bodyPr/>
        <a:lstStyle/>
        <a:p>
          <a:endParaRPr lang="en-US"/>
        </a:p>
      </dgm:t>
    </dgm:pt>
    <dgm:pt modelId="{B040B5DE-6C97-44B8-9619-12CC7A1AC915}">
      <dgm:prSet custT="1"/>
      <dgm:spPr/>
      <dgm:t>
        <a:bodyPr/>
        <a:lstStyle/>
        <a:p>
          <a:pPr>
            <a:defRPr b="1"/>
          </a:pPr>
          <a:r>
            <a:rPr lang="en-US" sz="2400" i="0" dirty="0"/>
            <a:t>  </a:t>
          </a:r>
          <a:r>
            <a:rPr lang="en-US" sz="2000" i="0" dirty="0"/>
            <a:t>2020</a:t>
          </a:r>
        </a:p>
      </dgm:t>
    </dgm:pt>
    <dgm:pt modelId="{CB0B7314-0B9B-4801-91EF-550E330E3748}" type="parTrans" cxnId="{D91C7400-6016-4E66-85AB-D85BCB539F99}">
      <dgm:prSet/>
      <dgm:spPr/>
      <dgm:t>
        <a:bodyPr/>
        <a:lstStyle/>
        <a:p>
          <a:endParaRPr lang="en-US"/>
        </a:p>
      </dgm:t>
    </dgm:pt>
    <dgm:pt modelId="{108B1CFE-1914-4289-93E7-53A2342A3E0B}" type="sibTrans" cxnId="{D91C7400-6016-4E66-85AB-D85BCB539F99}">
      <dgm:prSet/>
      <dgm:spPr/>
      <dgm:t>
        <a:bodyPr/>
        <a:lstStyle/>
        <a:p>
          <a:endParaRPr lang="en-US"/>
        </a:p>
      </dgm:t>
    </dgm:pt>
    <dgm:pt modelId="{32F948A7-CDA6-4487-A630-C98346777CF0}">
      <dgm:prSet/>
      <dgm:spPr/>
      <dgm:t>
        <a:bodyPr/>
        <a:lstStyle/>
        <a:p>
          <a:r>
            <a:rPr lang="en-US" b="1" i="0" dirty="0"/>
            <a:t>ESCONDIDO CREEK TRAIL EXPANSION PROJECT - PROP 68 STATEWIDE PROGRAM GRANT</a:t>
          </a:r>
          <a:endParaRPr lang="en-US" i="1" dirty="0"/>
        </a:p>
      </dgm:t>
    </dgm:pt>
    <dgm:pt modelId="{E33DB19F-1B85-4AA0-9344-EA36AC98C93F}" type="parTrans" cxnId="{653E9852-048A-4BF0-91BB-D4C736DE3077}">
      <dgm:prSet/>
      <dgm:spPr/>
      <dgm:t>
        <a:bodyPr/>
        <a:lstStyle/>
        <a:p>
          <a:endParaRPr lang="en-US"/>
        </a:p>
      </dgm:t>
    </dgm:pt>
    <dgm:pt modelId="{7F8E57D4-3C8F-4114-B8CF-2848C2D3C9CE}" type="sibTrans" cxnId="{653E9852-048A-4BF0-91BB-D4C736DE3077}">
      <dgm:prSet/>
      <dgm:spPr/>
      <dgm:t>
        <a:bodyPr/>
        <a:lstStyle/>
        <a:p>
          <a:endParaRPr lang="en-US"/>
        </a:p>
      </dgm:t>
    </dgm:pt>
    <dgm:pt modelId="{DD3A1E8A-4C05-4A36-8540-B711839C5C6E}" type="pres">
      <dgm:prSet presAssocID="{A240F988-096F-4CEA-A019-C4EF2673E1DF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D34CCDF-C980-49D6-8893-6804F594529E}" type="pres">
      <dgm:prSet presAssocID="{A240F988-096F-4CEA-A019-C4EF2673E1DF}" presName="divider" presStyleLbl="fgAcc1" presStyleIdx="0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12F81ECF-C82E-4BAF-B806-50189D51043E}" type="pres">
      <dgm:prSet presAssocID="{A240F988-096F-4CEA-A019-C4EF2673E1DF}" presName="nodes" presStyleCnt="0">
        <dgm:presLayoutVars>
          <dgm:chMax/>
          <dgm:chPref/>
          <dgm:animLvl val="lvl"/>
        </dgm:presLayoutVars>
      </dgm:prSet>
      <dgm:spPr/>
    </dgm:pt>
    <dgm:pt modelId="{B6C02B2C-5954-4501-98F4-4DBC2ECA5EFB}" type="pres">
      <dgm:prSet presAssocID="{FD96FC24-1753-4C71-82DC-6B2EB6B8A4C0}" presName="composite" presStyleCnt="0"/>
      <dgm:spPr/>
    </dgm:pt>
    <dgm:pt modelId="{1C2AB390-2A46-4631-9573-A16983B6DD01}" type="pres">
      <dgm:prSet presAssocID="{FD96FC24-1753-4C71-82DC-6B2EB6B8A4C0}" presName="ConnectorPoint" presStyleLbl="lnNode1" presStyleIdx="0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14A5BFD-9BA3-463A-9174-5395885B4E18}" type="pres">
      <dgm:prSet presAssocID="{FD96FC24-1753-4C71-82DC-6B2EB6B8A4C0}" presName="DropPinPlaceHolder" presStyleCnt="0"/>
      <dgm:spPr/>
    </dgm:pt>
    <dgm:pt modelId="{F360F98A-A33A-4962-A91A-5A7474B9B0D1}" type="pres">
      <dgm:prSet presAssocID="{FD96FC24-1753-4C71-82DC-6B2EB6B8A4C0}" presName="DropPin" presStyleLbl="alignNode1" presStyleIdx="0" presStyleCnt="11"/>
      <dgm:spPr/>
    </dgm:pt>
    <dgm:pt modelId="{B59A58D3-9269-4D21-8553-7DA439D29D5B}" type="pres">
      <dgm:prSet presAssocID="{FD96FC24-1753-4C71-82DC-6B2EB6B8A4C0}" presName="Ellipse" presStyleLbl="fgAcc1" presStyleIdx="1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B49B3683-54C5-497F-95AE-FED0DC5EC0B6}" type="pres">
      <dgm:prSet presAssocID="{FD96FC24-1753-4C71-82DC-6B2EB6B8A4C0}" presName="L2TextContainer" presStyleLbl="revTx" presStyleIdx="0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E5BEF-EC53-4CAA-859E-BC03173F0200}" type="pres">
      <dgm:prSet presAssocID="{FD96FC24-1753-4C71-82DC-6B2EB6B8A4C0}" presName="L1TextContainer" presStyleLbl="revTx" presStyleIdx="1" presStyleCnt="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3DCD9-0932-4AD9-9205-7FDA1854556A}" type="pres">
      <dgm:prSet presAssocID="{FD96FC24-1753-4C71-82DC-6B2EB6B8A4C0}" presName="ConnectLine" presStyleLbl="sibTrans1D1" presStyleIdx="0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951BCE5D-1B33-46FF-9A96-2FD5885B2220}" type="pres">
      <dgm:prSet presAssocID="{FD96FC24-1753-4C71-82DC-6B2EB6B8A4C0}" presName="EmptyPlaceHolder" presStyleCnt="0"/>
      <dgm:spPr/>
    </dgm:pt>
    <dgm:pt modelId="{33590A3F-618B-4298-9245-F6962ED108B3}" type="pres">
      <dgm:prSet presAssocID="{09AFB7CC-959D-42E7-B95F-B061C575AC8E}" presName="spaceBetweenRectangles" presStyleCnt="0"/>
      <dgm:spPr/>
    </dgm:pt>
    <dgm:pt modelId="{8DEBFB01-030A-47ED-98BF-BD442CBCE94D}" type="pres">
      <dgm:prSet presAssocID="{427CB8FB-B11B-459E-9C16-0C32392AA4D0}" presName="composite" presStyleCnt="0"/>
      <dgm:spPr/>
    </dgm:pt>
    <dgm:pt modelId="{B99006A9-1B99-4F45-8899-1BD23ADEAA90}" type="pres">
      <dgm:prSet presAssocID="{427CB8FB-B11B-459E-9C16-0C32392AA4D0}" presName="ConnectorPoint" presStyleLbl="lnNode1" presStyleIdx="1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DA6DD38-8182-4B4C-BCF2-138286140147}" type="pres">
      <dgm:prSet presAssocID="{427CB8FB-B11B-459E-9C16-0C32392AA4D0}" presName="DropPinPlaceHolder" presStyleCnt="0"/>
      <dgm:spPr/>
    </dgm:pt>
    <dgm:pt modelId="{D0E97644-EFE8-4E8F-BF13-E5CA793E3539}" type="pres">
      <dgm:prSet presAssocID="{427CB8FB-B11B-459E-9C16-0C32392AA4D0}" presName="DropPin" presStyleLbl="alignNode1" presStyleIdx="1" presStyleCnt="11" custLinFactNeighborX="-46530"/>
      <dgm:spPr/>
    </dgm:pt>
    <dgm:pt modelId="{98A91013-1360-4FA8-9DA5-EA41373D64C6}" type="pres">
      <dgm:prSet presAssocID="{427CB8FB-B11B-459E-9C16-0C32392AA4D0}" presName="Ellipse" presStyleLbl="fgAcc1" presStyleIdx="2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4EE6C377-E198-46C2-BFA2-5676AA3CB729}" type="pres">
      <dgm:prSet presAssocID="{427CB8FB-B11B-459E-9C16-0C32392AA4D0}" presName="L2TextContainer" presStyleLbl="revTx" presStyleIdx="2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09EF68-AE12-4918-93F5-1405459F785A}" type="pres">
      <dgm:prSet presAssocID="{427CB8FB-B11B-459E-9C16-0C32392AA4D0}" presName="L1TextContainer" presStyleLbl="revTx" presStyleIdx="3" presStyleCnt="22" custLinFactNeighborX="-15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34C79-BA86-486B-ABA8-551C71EE0637}" type="pres">
      <dgm:prSet presAssocID="{427CB8FB-B11B-459E-9C16-0C32392AA4D0}" presName="ConnectLine" presStyleLbl="sibTrans1D1" presStyleIdx="1" presStyleCnt="11" custLinFactX="-300000" custLinFactNeighborX="-33500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ADB8599A-92B2-466A-B443-D7DFE352BF0E}" type="pres">
      <dgm:prSet presAssocID="{427CB8FB-B11B-459E-9C16-0C32392AA4D0}" presName="EmptyPlaceHolder" presStyleCnt="0"/>
      <dgm:spPr/>
    </dgm:pt>
    <dgm:pt modelId="{9FEC8A64-E759-4E39-8F0E-7AED9143B853}" type="pres">
      <dgm:prSet presAssocID="{0FAF7EA4-B201-4D2C-813B-92E5F29357F2}" presName="spaceBetweenRectangles" presStyleCnt="0"/>
      <dgm:spPr/>
    </dgm:pt>
    <dgm:pt modelId="{8959E4F7-2C1E-4EC2-8906-73B0F370C242}" type="pres">
      <dgm:prSet presAssocID="{B4C4F0A2-C36D-4BA9-9BE9-0E219343FE44}" presName="composite" presStyleCnt="0"/>
      <dgm:spPr/>
    </dgm:pt>
    <dgm:pt modelId="{2A1D45A7-E79D-48E6-9FE7-A0B44693A7A5}" type="pres">
      <dgm:prSet presAssocID="{B4C4F0A2-C36D-4BA9-9BE9-0E219343FE44}" presName="ConnectorPoint" presStyleLbl="lnNode1" presStyleIdx="2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B157D2F-80C9-4D15-8178-A681338F5611}" type="pres">
      <dgm:prSet presAssocID="{B4C4F0A2-C36D-4BA9-9BE9-0E219343FE44}" presName="DropPinPlaceHolder" presStyleCnt="0"/>
      <dgm:spPr/>
    </dgm:pt>
    <dgm:pt modelId="{2B84506E-97BD-4A17-8451-6B901A464171}" type="pres">
      <dgm:prSet presAssocID="{B4C4F0A2-C36D-4BA9-9BE9-0E219343FE44}" presName="DropPin" presStyleLbl="alignNode1" presStyleIdx="2" presStyleCnt="11" custLinFactNeighborX="-42300"/>
      <dgm:spPr/>
    </dgm:pt>
    <dgm:pt modelId="{0296EE60-51BA-4C8A-A5F6-B4CAD2C978CB}" type="pres">
      <dgm:prSet presAssocID="{B4C4F0A2-C36D-4BA9-9BE9-0E219343FE44}" presName="Ellipse" presStyleLbl="fgAcc1" presStyleIdx="3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3EB1329E-F075-4B8C-AD3B-C68B6B7B18AC}" type="pres">
      <dgm:prSet presAssocID="{B4C4F0A2-C36D-4BA9-9BE9-0E219343FE44}" presName="L2TextContainer" presStyleLbl="revTx" presStyleIdx="4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A2E634-51FD-4A1C-A919-9CE94A5904DB}" type="pres">
      <dgm:prSet presAssocID="{B4C4F0A2-C36D-4BA9-9BE9-0E219343FE44}" presName="L1TextContainer" presStyleLbl="revTx" presStyleIdx="5" presStyleCnt="22" custLinFactNeighborX="-144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79344C-CAAC-4159-A0B9-C4A71E5FE9AF}" type="pres">
      <dgm:prSet presAssocID="{B4C4F0A2-C36D-4BA9-9BE9-0E219343FE44}" presName="ConnectLine" presStyleLbl="sibTrans1D1" presStyleIdx="2" presStyleCnt="11" custLinFactX="-277280" custLinFactNeighborX="-30000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2203C593-E83D-4FC6-A36E-924E0F361BFD}" type="pres">
      <dgm:prSet presAssocID="{B4C4F0A2-C36D-4BA9-9BE9-0E219343FE44}" presName="EmptyPlaceHolder" presStyleCnt="0"/>
      <dgm:spPr/>
    </dgm:pt>
    <dgm:pt modelId="{57F65658-8853-4B2B-B5C9-C7319936EEE5}" type="pres">
      <dgm:prSet presAssocID="{053608B0-BC7B-4E55-B66C-4EB158E0CB65}" presName="spaceBetweenRectangles" presStyleCnt="0"/>
      <dgm:spPr/>
    </dgm:pt>
    <dgm:pt modelId="{414CCCFB-F80D-44C3-96AF-144D84FEB856}" type="pres">
      <dgm:prSet presAssocID="{E609847D-40A2-40F5-8728-E98815F0472C}" presName="composite" presStyleCnt="0"/>
      <dgm:spPr/>
    </dgm:pt>
    <dgm:pt modelId="{F84B40A5-35B8-4490-B5CA-0DBD30EFACA8}" type="pres">
      <dgm:prSet presAssocID="{E609847D-40A2-40F5-8728-E98815F0472C}" presName="ConnectorPoint" presStyleLbl="lnNode1" presStyleIdx="3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C068BED-49CC-4A08-8CA4-ECE3D7CF15EE}" type="pres">
      <dgm:prSet presAssocID="{E609847D-40A2-40F5-8728-E98815F0472C}" presName="DropPinPlaceHolder" presStyleCnt="0"/>
      <dgm:spPr/>
    </dgm:pt>
    <dgm:pt modelId="{1194988D-661E-4F93-AE1B-F00A4F3684C2}" type="pres">
      <dgm:prSet presAssocID="{E609847D-40A2-40F5-8728-E98815F0472C}" presName="DropPin" presStyleLbl="alignNode1" presStyleIdx="3" presStyleCnt="11" custLinFactNeighborX="-46530"/>
      <dgm:spPr/>
    </dgm:pt>
    <dgm:pt modelId="{3CFF9D3A-214D-4DC1-A421-A1D9CFD18F01}" type="pres">
      <dgm:prSet presAssocID="{E609847D-40A2-40F5-8728-E98815F0472C}" presName="Ellipse" presStyleLbl="fgAcc1" presStyleIdx="4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439E896F-E9CE-47D1-90D4-E4F13E360864}" type="pres">
      <dgm:prSet presAssocID="{E609847D-40A2-40F5-8728-E98815F0472C}" presName="L2TextContainer" presStyleLbl="revTx" presStyleIdx="6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1DB2C-3F17-445B-A836-47CCAF11D024}" type="pres">
      <dgm:prSet presAssocID="{E609847D-40A2-40F5-8728-E98815F0472C}" presName="L1TextContainer" presStyleLbl="revTx" presStyleIdx="7" presStyleCnt="22" custLinFactNeighborX="-15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8EC4F-D827-4A51-A41D-8CF86C25B7CE}" type="pres">
      <dgm:prSet presAssocID="{E609847D-40A2-40F5-8728-E98815F0472C}" presName="ConnectLine" presStyleLbl="sibTrans1D1" presStyleIdx="3" presStyleCnt="11" custLinFactX="-300000" custLinFactNeighborX="-33500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6D3F9254-59EB-4485-A8B6-E8744239A5EB}" type="pres">
      <dgm:prSet presAssocID="{E609847D-40A2-40F5-8728-E98815F0472C}" presName="EmptyPlaceHolder" presStyleCnt="0"/>
      <dgm:spPr/>
    </dgm:pt>
    <dgm:pt modelId="{A29A7477-55BB-44BF-8FC9-F643FA57284C}" type="pres">
      <dgm:prSet presAssocID="{4E4841FD-7F13-45FC-BE5C-41620FA7D1CA}" presName="spaceBetweenRectangles" presStyleCnt="0"/>
      <dgm:spPr/>
    </dgm:pt>
    <dgm:pt modelId="{1775C2A5-A597-4274-8D5E-A26296373778}" type="pres">
      <dgm:prSet presAssocID="{A520113A-1DF1-4711-90A5-C10BA4571D1F}" presName="composite" presStyleCnt="0"/>
      <dgm:spPr/>
    </dgm:pt>
    <dgm:pt modelId="{B4CBA031-A947-412C-BEFE-4FD8B4A50F84}" type="pres">
      <dgm:prSet presAssocID="{A520113A-1DF1-4711-90A5-C10BA4571D1F}" presName="ConnectorPoint" presStyleLbl="lnNode1" presStyleIdx="4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03CF257-D4BF-4BE2-9DBA-64933BFA1D38}" type="pres">
      <dgm:prSet presAssocID="{A520113A-1DF1-4711-90A5-C10BA4571D1F}" presName="DropPinPlaceHolder" presStyleCnt="0"/>
      <dgm:spPr/>
    </dgm:pt>
    <dgm:pt modelId="{9C5673F8-4BC2-48FC-88C9-28B2EC37A6EB}" type="pres">
      <dgm:prSet presAssocID="{A520113A-1DF1-4711-90A5-C10BA4571D1F}" presName="DropPin" presStyleLbl="alignNode1" presStyleIdx="4" presStyleCnt="11" custLinFactNeighborX="-42300"/>
      <dgm:spPr/>
    </dgm:pt>
    <dgm:pt modelId="{95C79B6D-9785-4DA1-8C2F-17F54DB40B75}" type="pres">
      <dgm:prSet presAssocID="{A520113A-1DF1-4711-90A5-C10BA4571D1F}" presName="Ellipse" presStyleLbl="fgAcc1" presStyleIdx="5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DF2524BE-691F-40A2-9635-A9358FFFAACE}" type="pres">
      <dgm:prSet presAssocID="{A520113A-1DF1-4711-90A5-C10BA4571D1F}" presName="L2TextContainer" presStyleLbl="revTx" presStyleIdx="8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932572-FE16-435F-B005-C6CB260D7888}" type="pres">
      <dgm:prSet presAssocID="{A520113A-1DF1-4711-90A5-C10BA4571D1F}" presName="L1TextContainer" presStyleLbl="revTx" presStyleIdx="9" presStyleCnt="22" custLinFactNeighborX="-144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F07A1-858E-4BCC-9A49-EA8A3B8E3688}" type="pres">
      <dgm:prSet presAssocID="{A520113A-1DF1-4711-90A5-C10BA4571D1F}" presName="ConnectLine" presStyleLbl="sibTrans1D1" presStyleIdx="4" presStyleCnt="11" custLinFactX="-277280" custLinFactNeighborX="-30000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9EF946F-2A20-48A3-A8C0-CE385A839D46}" type="pres">
      <dgm:prSet presAssocID="{A520113A-1DF1-4711-90A5-C10BA4571D1F}" presName="EmptyPlaceHolder" presStyleCnt="0"/>
      <dgm:spPr/>
    </dgm:pt>
    <dgm:pt modelId="{AAAF6F83-10A5-4B4E-A346-F1316D58B575}" type="pres">
      <dgm:prSet presAssocID="{47257A40-864D-4ECD-9D01-FF91F15C507B}" presName="spaceBetweenRectangles" presStyleCnt="0"/>
      <dgm:spPr/>
    </dgm:pt>
    <dgm:pt modelId="{3EEB8FAA-C841-4BF2-8B9B-D7F7E4661DE2}" type="pres">
      <dgm:prSet presAssocID="{DBD3CB64-8A50-4651-BD3B-A45037336B04}" presName="composite" presStyleCnt="0"/>
      <dgm:spPr/>
    </dgm:pt>
    <dgm:pt modelId="{3CDDD5FC-8DA7-4605-AF3B-4FE4E29FD40E}" type="pres">
      <dgm:prSet presAssocID="{DBD3CB64-8A50-4651-BD3B-A45037336B04}" presName="ConnectorPoint" presStyleLbl="lnNode1" presStyleIdx="5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5DAE662-FFF5-4051-9680-D7444502F0E8}" type="pres">
      <dgm:prSet presAssocID="{DBD3CB64-8A50-4651-BD3B-A45037336B04}" presName="DropPinPlaceHolder" presStyleCnt="0"/>
      <dgm:spPr/>
    </dgm:pt>
    <dgm:pt modelId="{180B7AAD-F83C-4790-A428-304875DBC62F}" type="pres">
      <dgm:prSet presAssocID="{DBD3CB64-8A50-4651-BD3B-A45037336B04}" presName="DropPin" presStyleLbl="alignNode1" presStyleIdx="5" presStyleCnt="11" custLinFactNeighborX="-46530"/>
      <dgm:spPr/>
    </dgm:pt>
    <dgm:pt modelId="{1601362F-52F5-49BE-BB6F-E96B1F4361AB}" type="pres">
      <dgm:prSet presAssocID="{DBD3CB64-8A50-4651-BD3B-A45037336B04}" presName="Ellipse" presStyleLbl="fgAcc1" presStyleIdx="6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CC331B90-783D-44F0-A35D-DC960061B67B}" type="pres">
      <dgm:prSet presAssocID="{DBD3CB64-8A50-4651-BD3B-A45037336B04}" presName="L2TextContainer" presStyleLbl="revTx" presStyleIdx="10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27BF9-A379-4C65-84BB-039E40C34AC7}" type="pres">
      <dgm:prSet presAssocID="{DBD3CB64-8A50-4651-BD3B-A45037336B04}" presName="L1TextContainer" presStyleLbl="revTx" presStyleIdx="11" presStyleCnt="22" custLinFactNeighborX="-15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6031C-372E-42F6-B8E1-D6C7060459F2}" type="pres">
      <dgm:prSet presAssocID="{DBD3CB64-8A50-4651-BD3B-A45037336B04}" presName="ConnectLine" presStyleLbl="sibTrans1D1" presStyleIdx="5" presStyleCnt="11" custLinFactX="-300000" custLinFactNeighborX="-33500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2AA3BFAB-AA40-45B1-B956-667AFE867160}" type="pres">
      <dgm:prSet presAssocID="{DBD3CB64-8A50-4651-BD3B-A45037336B04}" presName="EmptyPlaceHolder" presStyleCnt="0"/>
      <dgm:spPr/>
    </dgm:pt>
    <dgm:pt modelId="{8D5362F1-AF16-4624-9A2B-7DE1FF99990C}" type="pres">
      <dgm:prSet presAssocID="{60CC13B9-48AB-4D7D-987A-F82D094E9843}" presName="spaceBetweenRectangles" presStyleCnt="0"/>
      <dgm:spPr/>
    </dgm:pt>
    <dgm:pt modelId="{2BAA3CEB-378C-4FCA-8F28-EBE7EEB4D4F8}" type="pres">
      <dgm:prSet presAssocID="{D3212672-BC29-4E7E-A93D-9D672941F704}" presName="composite" presStyleCnt="0"/>
      <dgm:spPr/>
    </dgm:pt>
    <dgm:pt modelId="{C1D588F8-1CE8-4CA5-81AD-F8E41A918E36}" type="pres">
      <dgm:prSet presAssocID="{D3212672-BC29-4E7E-A93D-9D672941F704}" presName="ConnectorPoint" presStyleLbl="lnNode1" presStyleIdx="6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36CF628C-4EC8-40C7-BFF3-95A9E9565C8C}" type="pres">
      <dgm:prSet presAssocID="{D3212672-BC29-4E7E-A93D-9D672941F704}" presName="DropPinPlaceHolder" presStyleCnt="0"/>
      <dgm:spPr/>
    </dgm:pt>
    <dgm:pt modelId="{5ADBB0E6-19C9-4228-8990-1061504CE2F6}" type="pres">
      <dgm:prSet presAssocID="{D3212672-BC29-4E7E-A93D-9D672941F704}" presName="DropPin" presStyleLbl="alignNode1" presStyleIdx="6" presStyleCnt="11" custLinFactNeighborX="-42300"/>
      <dgm:spPr/>
    </dgm:pt>
    <dgm:pt modelId="{E5A2A9BB-0B21-453D-B30B-8332B9297093}" type="pres">
      <dgm:prSet presAssocID="{D3212672-BC29-4E7E-A93D-9D672941F704}" presName="Ellipse" presStyleLbl="fgAcc1" presStyleIdx="7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05C15FDB-9E92-46F6-9573-E8636A957A0A}" type="pres">
      <dgm:prSet presAssocID="{D3212672-BC29-4E7E-A93D-9D672941F704}" presName="L2TextContainer" presStyleLbl="revTx" presStyleIdx="12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2CBE6-7A23-4B75-B8E5-BE362AC167E9}" type="pres">
      <dgm:prSet presAssocID="{D3212672-BC29-4E7E-A93D-9D672941F704}" presName="L1TextContainer" presStyleLbl="revTx" presStyleIdx="13" presStyleCnt="22" custLinFactNeighborX="-144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E321C-EFE4-4467-90CD-F63348AF42AE}" type="pres">
      <dgm:prSet presAssocID="{D3212672-BC29-4E7E-A93D-9D672941F704}" presName="ConnectLine" presStyleLbl="sibTrans1D1" presStyleIdx="6" presStyleCnt="11" custLinFactX="-277280" custLinFactNeighborX="-30000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4B306FF6-5EFB-4A70-B9F4-A07EF9110ED8}" type="pres">
      <dgm:prSet presAssocID="{D3212672-BC29-4E7E-A93D-9D672941F704}" presName="EmptyPlaceHolder" presStyleCnt="0"/>
      <dgm:spPr/>
    </dgm:pt>
    <dgm:pt modelId="{B7655658-E000-46D3-B392-FE81D0E72369}" type="pres">
      <dgm:prSet presAssocID="{95B2CF5B-089B-4C08-979F-2B3CD16D8ED7}" presName="spaceBetweenRectangles" presStyleCnt="0"/>
      <dgm:spPr/>
    </dgm:pt>
    <dgm:pt modelId="{ACC3538D-615E-41E2-BF67-A13F67D5F2CC}" type="pres">
      <dgm:prSet presAssocID="{3D31A7D3-183C-4FD5-85C5-3BF44CF647E1}" presName="composite" presStyleCnt="0"/>
      <dgm:spPr/>
    </dgm:pt>
    <dgm:pt modelId="{82714E58-1B9F-4B14-939C-2FF2C892CB84}" type="pres">
      <dgm:prSet presAssocID="{3D31A7D3-183C-4FD5-85C5-3BF44CF647E1}" presName="ConnectorPoint" presStyleLbl="lnNode1" presStyleIdx="7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68BFB9EE-F182-40B3-8DC0-CA08AB07A80F}" type="pres">
      <dgm:prSet presAssocID="{3D31A7D3-183C-4FD5-85C5-3BF44CF647E1}" presName="DropPinPlaceHolder" presStyleCnt="0"/>
      <dgm:spPr/>
    </dgm:pt>
    <dgm:pt modelId="{FDAEE0E6-85F0-4048-AC19-3A7D2FFB9FEE}" type="pres">
      <dgm:prSet presAssocID="{3D31A7D3-183C-4FD5-85C5-3BF44CF647E1}" presName="DropPin" presStyleLbl="alignNode1" presStyleIdx="7" presStyleCnt="11" custLinFactNeighborX="-46530"/>
      <dgm:spPr/>
    </dgm:pt>
    <dgm:pt modelId="{442CBACF-477D-4001-86D3-D374203A88B9}" type="pres">
      <dgm:prSet presAssocID="{3D31A7D3-183C-4FD5-85C5-3BF44CF647E1}" presName="Ellipse" presStyleLbl="fgAcc1" presStyleIdx="8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477E70F1-CB73-4852-BED2-666770701A01}" type="pres">
      <dgm:prSet presAssocID="{3D31A7D3-183C-4FD5-85C5-3BF44CF647E1}" presName="L2TextContainer" presStyleLbl="revTx" presStyleIdx="14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0563A-EC91-4A91-A917-7B28DD7CD0FF}" type="pres">
      <dgm:prSet presAssocID="{3D31A7D3-183C-4FD5-85C5-3BF44CF647E1}" presName="L1TextContainer" presStyleLbl="revTx" presStyleIdx="15" presStyleCnt="22" custLinFactNeighborX="-15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BB86B-5388-49A9-85A0-7C1871682D42}" type="pres">
      <dgm:prSet presAssocID="{3D31A7D3-183C-4FD5-85C5-3BF44CF647E1}" presName="ConnectLine" presStyleLbl="sibTrans1D1" presStyleIdx="7" presStyleCnt="11" custLinFactX="-300000" custLinFactNeighborX="-33500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8BA3863A-9CD5-4028-AC01-9412C4B4875B}" type="pres">
      <dgm:prSet presAssocID="{3D31A7D3-183C-4FD5-85C5-3BF44CF647E1}" presName="EmptyPlaceHolder" presStyleCnt="0"/>
      <dgm:spPr/>
    </dgm:pt>
    <dgm:pt modelId="{C0EE0FD9-3EAB-4370-A21D-5AED7B1BE49D}" type="pres">
      <dgm:prSet presAssocID="{7515F6E4-7D11-4310-9310-5B3F667B10C2}" presName="spaceBetweenRectangles" presStyleCnt="0"/>
      <dgm:spPr/>
    </dgm:pt>
    <dgm:pt modelId="{DF660BDD-3345-4872-9AC6-FDA9EAE40668}" type="pres">
      <dgm:prSet presAssocID="{2B695768-CCB2-4E7B-8997-C4BCCC24D616}" presName="composite" presStyleCnt="0"/>
      <dgm:spPr/>
    </dgm:pt>
    <dgm:pt modelId="{9B8069C2-33B0-4698-8077-E75D990FB8D1}" type="pres">
      <dgm:prSet presAssocID="{2B695768-CCB2-4E7B-8997-C4BCCC24D616}" presName="ConnectorPoint" presStyleLbl="lnNode1" presStyleIdx="8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B26E1CA-E00F-480C-AFB2-AA169DC6F683}" type="pres">
      <dgm:prSet presAssocID="{2B695768-CCB2-4E7B-8997-C4BCCC24D616}" presName="DropPinPlaceHolder" presStyleCnt="0"/>
      <dgm:spPr/>
    </dgm:pt>
    <dgm:pt modelId="{7BE6F7FD-1499-4718-9F39-11DAF92670C4}" type="pres">
      <dgm:prSet presAssocID="{2B695768-CCB2-4E7B-8997-C4BCCC24D616}" presName="DropPin" presStyleLbl="alignNode1" presStyleIdx="8" presStyleCnt="11" custLinFactNeighborX="-42300"/>
      <dgm:spPr/>
    </dgm:pt>
    <dgm:pt modelId="{B937514D-A117-4335-AEA4-11F3E0A83438}" type="pres">
      <dgm:prSet presAssocID="{2B695768-CCB2-4E7B-8997-C4BCCC24D616}" presName="Ellipse" presStyleLbl="fgAcc1" presStyleIdx="9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229D9E9B-6848-4C50-9C06-01B0424B515B}" type="pres">
      <dgm:prSet presAssocID="{2B695768-CCB2-4E7B-8997-C4BCCC24D616}" presName="L2TextContainer" presStyleLbl="revTx" presStyleIdx="16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D2EF0-631E-4887-918E-B50A8EEDF63E}" type="pres">
      <dgm:prSet presAssocID="{2B695768-CCB2-4E7B-8997-C4BCCC24D616}" presName="L1TextContainer" presStyleLbl="revTx" presStyleIdx="17" presStyleCnt="22" custLinFactNeighborX="-144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C38FA7-04E8-4370-9D87-C9DF15A62412}" type="pres">
      <dgm:prSet presAssocID="{2B695768-CCB2-4E7B-8997-C4BCCC24D616}" presName="ConnectLine" presStyleLbl="sibTrans1D1" presStyleIdx="8" presStyleCnt="11" custLinFactX="-277280" custLinFactNeighborX="-30000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CD03B6B5-69FF-4837-A8F1-96051D8F6C44}" type="pres">
      <dgm:prSet presAssocID="{2B695768-CCB2-4E7B-8997-C4BCCC24D616}" presName="EmptyPlaceHolder" presStyleCnt="0"/>
      <dgm:spPr/>
    </dgm:pt>
    <dgm:pt modelId="{3D1C5BEF-7C2D-42D6-A01C-31FC887497B3}" type="pres">
      <dgm:prSet presAssocID="{70FAD516-0092-4827-92A8-C161F174C51B}" presName="spaceBetweenRectangles" presStyleCnt="0"/>
      <dgm:spPr/>
    </dgm:pt>
    <dgm:pt modelId="{C3AE768A-BA7F-4B88-AD3E-0B0BCB8EF34D}" type="pres">
      <dgm:prSet presAssocID="{BFC52B86-81BF-4137-A34F-276B540E4E3F}" presName="composite" presStyleCnt="0"/>
      <dgm:spPr/>
    </dgm:pt>
    <dgm:pt modelId="{1A43EE17-7C4D-4DEA-9F1A-A60B44B7129D}" type="pres">
      <dgm:prSet presAssocID="{BFC52B86-81BF-4137-A34F-276B540E4E3F}" presName="ConnectorPoint" presStyleLbl="lnNode1" presStyleIdx="9" presStyleCnt="11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646F8F7-6496-4828-999F-A7B6FEBE0285}" type="pres">
      <dgm:prSet presAssocID="{BFC52B86-81BF-4137-A34F-276B540E4E3F}" presName="DropPinPlaceHolder" presStyleCnt="0"/>
      <dgm:spPr/>
    </dgm:pt>
    <dgm:pt modelId="{DD520C84-9D30-4557-B875-C8F05E3ACC64}" type="pres">
      <dgm:prSet presAssocID="{BFC52B86-81BF-4137-A34F-276B540E4E3F}" presName="DropPin" presStyleLbl="alignNode1" presStyleIdx="9" presStyleCnt="11" custLinFactNeighborX="-48645"/>
      <dgm:spPr/>
    </dgm:pt>
    <dgm:pt modelId="{D5F9FF76-0646-43D6-9757-06C642308282}" type="pres">
      <dgm:prSet presAssocID="{BFC52B86-81BF-4137-A34F-276B540E4E3F}" presName="Ellipse" presStyleLbl="fgAcc1" presStyleIdx="10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FA255ACC-C38A-42A7-A56D-0425D7A13EC0}" type="pres">
      <dgm:prSet presAssocID="{BFC52B86-81BF-4137-A34F-276B540E4E3F}" presName="L2TextContainer" presStyleLbl="revTx" presStyleIdx="18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631133-860E-4693-900D-7F4FA5F1EF35}" type="pres">
      <dgm:prSet presAssocID="{BFC52B86-81BF-4137-A34F-276B540E4E3F}" presName="L1TextContainer" presStyleLbl="revTx" presStyleIdx="19" presStyleCnt="22" custLinFactNeighborX="-165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F8A08-0AF0-4FA4-9F3C-264355DDEC77}" type="pres">
      <dgm:prSet presAssocID="{BFC52B86-81BF-4137-A34F-276B540E4E3F}" presName="ConnectLine" presStyleLbl="sibTrans1D1" presStyleIdx="9" presStyleCnt="11" custLinFactX="-300000" custLinFactNeighborX="-39340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AB92BBB-8340-40C2-8F42-CFF7D83FE8F9}" type="pres">
      <dgm:prSet presAssocID="{BFC52B86-81BF-4137-A34F-276B540E4E3F}" presName="EmptyPlaceHolder" presStyleCnt="0"/>
      <dgm:spPr/>
    </dgm:pt>
    <dgm:pt modelId="{830E0279-C681-4852-83E8-29133EB7680A}" type="pres">
      <dgm:prSet presAssocID="{CD0E5C94-5519-4F66-B6A8-B37926EA56A5}" presName="spaceBetweenRectangles" presStyleCnt="0"/>
      <dgm:spPr/>
    </dgm:pt>
    <dgm:pt modelId="{24E74AE7-2081-4E6B-AAD3-F5D98FED9362}" type="pres">
      <dgm:prSet presAssocID="{B040B5DE-6C97-44B8-9619-12CC7A1AC915}" presName="composite" presStyleCnt="0"/>
      <dgm:spPr/>
    </dgm:pt>
    <dgm:pt modelId="{1B99D462-F181-4D37-A4B4-3880F4CC36AB}" type="pres">
      <dgm:prSet presAssocID="{B040B5DE-6C97-44B8-9619-12CC7A1AC915}" presName="ConnectorPoint" presStyleLbl="lnNode1" presStyleIdx="10" presStyleCnt="11"/>
      <dgm:spPr>
        <a:solidFill>
          <a:srgbClr val="00B05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3CEDD29-DB61-4C7C-A184-CC27FBE553C3}" type="pres">
      <dgm:prSet presAssocID="{B040B5DE-6C97-44B8-9619-12CC7A1AC915}" presName="DropPinPlaceHolder" presStyleCnt="0"/>
      <dgm:spPr/>
    </dgm:pt>
    <dgm:pt modelId="{6B1249C3-7742-46D7-8318-6F4B358F7522}" type="pres">
      <dgm:prSet presAssocID="{B040B5DE-6C97-44B8-9619-12CC7A1AC915}" presName="DropPin" presStyleLbl="alignNode1" presStyleIdx="10" presStyleCnt="11" custLinFactNeighborX="-84235"/>
      <dgm:spPr>
        <a:solidFill>
          <a:srgbClr val="00B050"/>
        </a:solidFill>
        <a:ln>
          <a:solidFill>
            <a:srgbClr val="464648"/>
          </a:solidFill>
        </a:ln>
      </dgm:spPr>
    </dgm:pt>
    <dgm:pt modelId="{BD1C15CC-C0BB-462F-B30D-DAB1A3546833}" type="pres">
      <dgm:prSet presAssocID="{B040B5DE-6C97-44B8-9619-12CC7A1AC915}" presName="Ellipse" presStyleLbl="fgAcc1" presStyleIdx="11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5B7BF6FD-4FF7-410D-A146-6925B57648F9}" type="pres">
      <dgm:prSet presAssocID="{B040B5DE-6C97-44B8-9619-12CC7A1AC915}" presName="L2TextContainer" presStyleLbl="revTx" presStyleIdx="20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2B5437-E6BA-4347-AFBA-87C01CCBE5D2}" type="pres">
      <dgm:prSet presAssocID="{B040B5DE-6C97-44B8-9619-12CC7A1AC915}" presName="L1TextContainer" presStyleLbl="revTx" presStyleIdx="21" presStyleCnt="22" custScaleX="159003" custLinFactNeighborX="7672" custLinFactNeighborY="21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739AB7-6EDD-48C0-A4E3-FC4DDDE88B90}" type="pres">
      <dgm:prSet presAssocID="{B040B5DE-6C97-44B8-9619-12CC7A1AC915}" presName="ConnectLine" presStyleLbl="sibTrans1D1" presStyleIdx="10" presStyleCnt="11" custLinFactX="-580400" custLinFactNeighborX="-600000" custLinFactNeighborY="1"/>
      <dgm:spPr>
        <a:noFill/>
        <a:ln w="12700" cap="flat" cmpd="sng" algn="ctr">
          <a:solidFill>
            <a:srgbClr val="00B050"/>
          </a:solidFill>
          <a:prstDash val="dash"/>
        </a:ln>
        <a:effectLst/>
      </dgm:spPr>
    </dgm:pt>
    <dgm:pt modelId="{18F35798-505B-42DD-A6E3-647FE8F89197}" type="pres">
      <dgm:prSet presAssocID="{B040B5DE-6C97-44B8-9619-12CC7A1AC915}" presName="EmptyPlaceHolder" presStyleCnt="0"/>
      <dgm:spPr/>
    </dgm:pt>
  </dgm:ptLst>
  <dgm:cxnLst>
    <dgm:cxn modelId="{A1218E43-B499-4F45-8B91-1EBD852A02EA}" srcId="{E609847D-40A2-40F5-8728-E98815F0472C}" destId="{1B0C8E99-1253-4188-974D-450A75F9BB8F}" srcOrd="0" destOrd="0" parTransId="{71CFE72F-33C7-4CF0-845C-EDC5D90526D4}" sibTransId="{A6DC6839-B738-4155-BA6B-8D6E2D8D3B06}"/>
    <dgm:cxn modelId="{653E9852-048A-4BF0-91BB-D4C736DE3077}" srcId="{B040B5DE-6C97-44B8-9619-12CC7A1AC915}" destId="{32F948A7-CDA6-4487-A630-C98346777CF0}" srcOrd="0" destOrd="0" parTransId="{E33DB19F-1B85-4AA0-9344-EA36AC98C93F}" sibTransId="{7F8E57D4-3C8F-4114-B8CF-2848C2D3C9CE}"/>
    <dgm:cxn modelId="{9C8BD17B-6BC4-4917-8FD1-A6C34E882D31}" type="presOf" srcId="{FD96FC24-1753-4C71-82DC-6B2EB6B8A4C0}" destId="{14CE5BEF-EC53-4CAA-859E-BC03173F0200}" srcOrd="0" destOrd="0" presId="urn:microsoft.com/office/officeart/2017/3/layout/DropPinTimeline"/>
    <dgm:cxn modelId="{A72ADB15-6934-4D4A-A937-E1E65A7E5D92}" srcId="{BFC52B86-81BF-4137-A34F-276B540E4E3F}" destId="{3EBB7534-1456-4F2D-9560-3FE7A7231B5E}" srcOrd="0" destOrd="0" parTransId="{1A677037-9D39-463D-A1E0-438A228AFCEE}" sibTransId="{0D149D6F-9FD0-4DB7-A41D-6ED0EF9227CC}"/>
    <dgm:cxn modelId="{73B9BA83-FE3C-4F58-9403-B58D35600DA5}" type="presOf" srcId="{B040B5DE-6C97-44B8-9619-12CC7A1AC915}" destId="{B12B5437-E6BA-4347-AFBA-87C01CCBE5D2}" srcOrd="0" destOrd="0" presId="urn:microsoft.com/office/officeart/2017/3/layout/DropPinTimeline"/>
    <dgm:cxn modelId="{0EBAF8D0-978C-4F96-BCDA-72BE5BBCC8E6}" srcId="{A240F988-096F-4CEA-A019-C4EF2673E1DF}" destId="{BFC52B86-81BF-4137-A34F-276B540E4E3F}" srcOrd="9" destOrd="0" parTransId="{43A85C67-A516-4F6B-8B37-C9FEE11E3933}" sibTransId="{CD0E5C94-5519-4F66-B6A8-B37926EA56A5}"/>
    <dgm:cxn modelId="{CCBFCEB1-35DD-4EE4-9306-A71F43EABF64}" srcId="{DBD3CB64-8A50-4651-BD3B-A45037336B04}" destId="{0A834AD7-9B45-45DC-8101-0564BAB2C31E}" srcOrd="0" destOrd="0" parTransId="{4BFF1FB3-FAAA-4EC2-895B-B558BD68763B}" sibTransId="{5A597951-5FAC-4E2A-87D1-76728CBEFB69}"/>
    <dgm:cxn modelId="{37F32823-3674-4B08-A950-9D1F59FC5F92}" type="presOf" srcId="{B7AC297A-534F-4608-88F9-A31A26A0A418}" destId="{DF2524BE-691F-40A2-9635-A9358FFFAACE}" srcOrd="0" destOrd="0" presId="urn:microsoft.com/office/officeart/2017/3/layout/DropPinTimeline"/>
    <dgm:cxn modelId="{F65E2520-73FE-4281-A6B0-C6470A5C14D9}" type="presOf" srcId="{A520113A-1DF1-4711-90A5-C10BA4571D1F}" destId="{58932572-FE16-435F-B005-C6CB260D7888}" srcOrd="0" destOrd="0" presId="urn:microsoft.com/office/officeart/2017/3/layout/DropPinTimeline"/>
    <dgm:cxn modelId="{3234A531-EFFE-4215-962A-49A5E3F42652}" srcId="{A240F988-096F-4CEA-A019-C4EF2673E1DF}" destId="{E609847D-40A2-40F5-8728-E98815F0472C}" srcOrd="3" destOrd="0" parTransId="{60A6BC6B-E0D3-4E16-A8D2-0237D08C51F5}" sibTransId="{4E4841FD-7F13-45FC-BE5C-41620FA7D1CA}"/>
    <dgm:cxn modelId="{32779481-4477-4779-89B9-D77E39DC25D3}" type="presOf" srcId="{3D31A7D3-183C-4FD5-85C5-3BF44CF647E1}" destId="{3B80563A-EC91-4A91-A917-7B28DD7CD0FF}" srcOrd="0" destOrd="0" presId="urn:microsoft.com/office/officeart/2017/3/layout/DropPinTimeline"/>
    <dgm:cxn modelId="{9E2DB05A-4F94-477D-9FBC-24D3B8678EA6}" srcId="{A240F988-096F-4CEA-A019-C4EF2673E1DF}" destId="{DBD3CB64-8A50-4651-BD3B-A45037336B04}" srcOrd="5" destOrd="0" parTransId="{C0BD1F1C-A6B4-4CA6-9D95-E5F9052A3DCF}" sibTransId="{60CC13B9-48AB-4D7D-987A-F82D094E9843}"/>
    <dgm:cxn modelId="{2A6404D6-ABCE-4B0E-9797-4D8E83D882C8}" type="presOf" srcId="{E609847D-40A2-40F5-8728-E98815F0472C}" destId="{F521DB2C-3F17-445B-A836-47CCAF11D024}" srcOrd="0" destOrd="0" presId="urn:microsoft.com/office/officeart/2017/3/layout/DropPinTimeline"/>
    <dgm:cxn modelId="{CE00B979-E057-4541-B197-E91DB1E4A0D0}" type="presOf" srcId="{B4C4F0A2-C36D-4BA9-9BE9-0E219343FE44}" destId="{6BA2E634-51FD-4A1C-A919-9CE94A5904DB}" srcOrd="0" destOrd="0" presId="urn:microsoft.com/office/officeart/2017/3/layout/DropPinTimeline"/>
    <dgm:cxn modelId="{DBB6275C-9E1D-4027-965D-2A96F70F68EE}" type="presOf" srcId="{0A834AD7-9B45-45DC-8101-0564BAB2C31E}" destId="{CC331B90-783D-44F0-A35D-DC960061B67B}" srcOrd="0" destOrd="0" presId="urn:microsoft.com/office/officeart/2017/3/layout/DropPinTimeline"/>
    <dgm:cxn modelId="{9CBEAD1E-E5E8-42B0-8998-71FC2AB7CC10}" srcId="{A240F988-096F-4CEA-A019-C4EF2673E1DF}" destId="{FD96FC24-1753-4C71-82DC-6B2EB6B8A4C0}" srcOrd="0" destOrd="0" parTransId="{3DCB55B8-02C1-4470-AA0F-310F4FEB11DE}" sibTransId="{09AFB7CC-959D-42E7-B95F-B061C575AC8E}"/>
    <dgm:cxn modelId="{ED5308A5-16E5-4CFA-AC75-A3FDC617DC1F}" type="presOf" srcId="{9A0500AE-B2C3-402B-BE30-F39E832FEBEB}" destId="{4EE6C377-E198-46C2-BFA2-5676AA3CB729}" srcOrd="0" destOrd="0" presId="urn:microsoft.com/office/officeart/2017/3/layout/DropPinTimeline"/>
    <dgm:cxn modelId="{2912BE1B-E08A-47CF-B0FA-ACE3E0D897DA}" srcId="{A240F988-096F-4CEA-A019-C4EF2673E1DF}" destId="{D3212672-BC29-4E7E-A93D-9D672941F704}" srcOrd="6" destOrd="0" parTransId="{740B5FB4-3761-4EE5-B35B-158990112F44}" sibTransId="{95B2CF5B-089B-4C08-979F-2B3CD16D8ED7}"/>
    <dgm:cxn modelId="{79DF2494-6839-463D-A958-E8024316B9F0}" srcId="{2B695768-CCB2-4E7B-8997-C4BCCC24D616}" destId="{52410BEB-69CC-4351-A48F-FFA7C03C5603}" srcOrd="0" destOrd="0" parTransId="{27E1FBC7-15EA-4E48-AFFB-D2726ADCBCD2}" sibTransId="{1065E6C2-42B2-472B-A58F-2148FE91B56C}"/>
    <dgm:cxn modelId="{AC21AE49-933E-4865-8227-BD1CA952CCAE}" srcId="{A240F988-096F-4CEA-A019-C4EF2673E1DF}" destId="{B4C4F0A2-C36D-4BA9-9BE9-0E219343FE44}" srcOrd="2" destOrd="0" parTransId="{58E7A5EF-6599-4C59-91D7-5ABD3652639C}" sibTransId="{053608B0-BC7B-4E55-B66C-4EB158E0CB65}"/>
    <dgm:cxn modelId="{569E56EC-2DE1-46A5-9F6B-0B1AD2FFC7C8}" type="presOf" srcId="{1B0C8E99-1253-4188-974D-450A75F9BB8F}" destId="{439E896F-E9CE-47D1-90D4-E4F13E360864}" srcOrd="0" destOrd="0" presId="urn:microsoft.com/office/officeart/2017/3/layout/DropPinTimeline"/>
    <dgm:cxn modelId="{AC09F42D-3F9A-4DDB-9DCE-0BB97BC8B284}" srcId="{A240F988-096F-4CEA-A019-C4EF2673E1DF}" destId="{3D31A7D3-183C-4FD5-85C5-3BF44CF647E1}" srcOrd="7" destOrd="0" parTransId="{FB639726-556F-4D3B-B77F-FA6BDDE410C9}" sibTransId="{7515F6E4-7D11-4310-9310-5B3F667B10C2}"/>
    <dgm:cxn modelId="{BA46081C-3581-463B-A88E-99C5C6D02EC7}" type="presOf" srcId="{2B695768-CCB2-4E7B-8997-C4BCCC24D616}" destId="{19AD2EF0-631E-4887-918E-B50A8EEDF63E}" srcOrd="0" destOrd="0" presId="urn:microsoft.com/office/officeart/2017/3/layout/DropPinTimeline"/>
    <dgm:cxn modelId="{5C44F97D-7920-4E93-8D5D-6A44CCAF6A32}" type="presOf" srcId="{3EBB7534-1456-4F2D-9560-3FE7A7231B5E}" destId="{FA255ACC-C38A-42A7-A56D-0425D7A13EC0}" srcOrd="0" destOrd="0" presId="urn:microsoft.com/office/officeart/2017/3/layout/DropPinTimeline"/>
    <dgm:cxn modelId="{B13241A5-F2E2-43AF-B98C-E79CDBB9001D}" srcId="{D3212672-BC29-4E7E-A93D-9D672941F704}" destId="{2D231801-C46A-46BE-A2CE-BC535D060DC4}" srcOrd="0" destOrd="0" parTransId="{5B9502D1-8B1A-433C-88F3-AF6D2FFDABAC}" sibTransId="{22DDC963-D64F-465B-99CA-D02769E986DD}"/>
    <dgm:cxn modelId="{E229E339-6000-4B02-807D-F159C13E3938}" type="presOf" srcId="{A240F988-096F-4CEA-A019-C4EF2673E1DF}" destId="{DD3A1E8A-4C05-4A36-8540-B711839C5C6E}" srcOrd="0" destOrd="0" presId="urn:microsoft.com/office/officeart/2017/3/layout/DropPinTimeline"/>
    <dgm:cxn modelId="{965E56C6-829A-43A0-B862-AC74E5E091A4}" type="presOf" srcId="{25BDDC74-C360-4308-8CB7-FCA39F939D1C}" destId="{B49B3683-54C5-497F-95AE-FED0DC5EC0B6}" srcOrd="0" destOrd="0" presId="urn:microsoft.com/office/officeart/2017/3/layout/DropPinTimeline"/>
    <dgm:cxn modelId="{5BD72378-3D55-4A23-8ABF-C9E4BC5A5567}" type="presOf" srcId="{D3212672-BC29-4E7E-A93D-9D672941F704}" destId="{2862CBE6-7A23-4B75-B8E5-BE362AC167E9}" srcOrd="0" destOrd="0" presId="urn:microsoft.com/office/officeart/2017/3/layout/DropPinTimeline"/>
    <dgm:cxn modelId="{A6AF4C5D-B8E7-414B-9B89-C29920CA6DB5}" srcId="{A240F988-096F-4CEA-A019-C4EF2673E1DF}" destId="{A520113A-1DF1-4711-90A5-C10BA4571D1F}" srcOrd="4" destOrd="0" parTransId="{92AA457D-5EAB-4A51-A974-98F5F37E57A9}" sibTransId="{47257A40-864D-4ECD-9D01-FF91F15C507B}"/>
    <dgm:cxn modelId="{913837DA-0502-4ACC-A51A-B526675AC4DE}" srcId="{FD96FC24-1753-4C71-82DC-6B2EB6B8A4C0}" destId="{25BDDC74-C360-4308-8CB7-FCA39F939D1C}" srcOrd="0" destOrd="0" parTransId="{50E2BD6E-4EC9-485E-AC5B-B036BB1F3EB7}" sibTransId="{38EA9D23-F9D0-4D47-AD6A-A1F3CB8DB0C0}"/>
    <dgm:cxn modelId="{E58F1D26-CA21-4032-B9D6-9088323CFF8E}" type="presOf" srcId="{2D231801-C46A-46BE-A2CE-BC535D060DC4}" destId="{05C15FDB-9E92-46F6-9573-E8636A957A0A}" srcOrd="0" destOrd="0" presId="urn:microsoft.com/office/officeart/2017/3/layout/DropPinTimeline"/>
    <dgm:cxn modelId="{73D7E62F-AF88-49A2-A301-2E465E462936}" srcId="{A240F988-096F-4CEA-A019-C4EF2673E1DF}" destId="{427CB8FB-B11B-459E-9C16-0C32392AA4D0}" srcOrd="1" destOrd="0" parTransId="{645654D1-9D5A-4E55-A2C5-7917027CB87A}" sibTransId="{0FAF7EA4-B201-4D2C-813B-92E5F29357F2}"/>
    <dgm:cxn modelId="{F5F990F1-A0FD-402B-BFE7-338B834D1971}" type="presOf" srcId="{52410BEB-69CC-4351-A48F-FFA7C03C5603}" destId="{229D9E9B-6848-4C50-9C06-01B0424B515B}" srcOrd="0" destOrd="0" presId="urn:microsoft.com/office/officeart/2017/3/layout/DropPinTimeline"/>
    <dgm:cxn modelId="{12DF8702-28D8-47BB-9F8E-38A6D549A81F}" srcId="{427CB8FB-B11B-459E-9C16-0C32392AA4D0}" destId="{9A0500AE-B2C3-402B-BE30-F39E832FEBEB}" srcOrd="0" destOrd="0" parTransId="{990B2F00-DBFB-4A5A-AD0A-B374853D8568}" sibTransId="{2D7D7A91-3F2E-4E82-A0C1-42DC5828DFDD}"/>
    <dgm:cxn modelId="{A1B71D36-0F67-4B2D-B59B-47D4A1111DA9}" type="presOf" srcId="{BFC52B86-81BF-4137-A34F-276B540E4E3F}" destId="{41631133-860E-4693-900D-7F4FA5F1EF35}" srcOrd="0" destOrd="0" presId="urn:microsoft.com/office/officeart/2017/3/layout/DropPinTimeline"/>
    <dgm:cxn modelId="{F0E816D3-C7F6-45A7-9151-737D2E963BE3}" srcId="{3D31A7D3-183C-4FD5-85C5-3BF44CF647E1}" destId="{E8BAB212-2F28-4230-8C83-331AE796E83D}" srcOrd="0" destOrd="0" parTransId="{03E7C006-B3CE-40DD-9F9A-4A5C1E10FB5E}" sibTransId="{317A624E-C4AB-4504-8042-C49C671715CF}"/>
    <dgm:cxn modelId="{D06D174C-5F11-4552-A77C-3F39EEB402EB}" type="presOf" srcId="{427CB8FB-B11B-459E-9C16-0C32392AA4D0}" destId="{C709EF68-AE12-4918-93F5-1405459F785A}" srcOrd="0" destOrd="0" presId="urn:microsoft.com/office/officeart/2017/3/layout/DropPinTimeline"/>
    <dgm:cxn modelId="{0FB3D5BD-88FE-4FCC-8480-3D9E2FBA8DF9}" type="presOf" srcId="{DBD3CB64-8A50-4651-BD3B-A45037336B04}" destId="{76527BF9-A379-4C65-84BB-039E40C34AC7}" srcOrd="0" destOrd="0" presId="urn:microsoft.com/office/officeart/2017/3/layout/DropPinTimeline"/>
    <dgm:cxn modelId="{EBB4AAB0-F15A-4E9F-90B9-B118C43D1130}" type="presOf" srcId="{32F948A7-CDA6-4487-A630-C98346777CF0}" destId="{5B7BF6FD-4FF7-410D-A146-6925B57648F9}" srcOrd="0" destOrd="0" presId="urn:microsoft.com/office/officeart/2017/3/layout/DropPinTimeline"/>
    <dgm:cxn modelId="{CADD78E8-26AA-479A-9F28-E15371D0D4CC}" type="presOf" srcId="{E8BAB212-2F28-4230-8C83-331AE796E83D}" destId="{477E70F1-CB73-4852-BED2-666770701A01}" srcOrd="0" destOrd="0" presId="urn:microsoft.com/office/officeart/2017/3/layout/DropPinTimeline"/>
    <dgm:cxn modelId="{0E887FAB-B5F6-4D28-A93A-FB80C2FB14A5}" srcId="{A240F988-096F-4CEA-A019-C4EF2673E1DF}" destId="{2B695768-CCB2-4E7B-8997-C4BCCC24D616}" srcOrd="8" destOrd="0" parTransId="{DC4A657B-DF75-45A2-B9F2-E0B206FF90BB}" sibTransId="{70FAD516-0092-4827-92A8-C161F174C51B}"/>
    <dgm:cxn modelId="{895EF834-F298-40C5-8E46-222C8B27555B}" type="presOf" srcId="{A3850479-EFE8-4194-81A7-C0F96C595737}" destId="{3EB1329E-F075-4B8C-AD3B-C68B6B7B18AC}" srcOrd="0" destOrd="0" presId="urn:microsoft.com/office/officeart/2017/3/layout/DropPinTimeline"/>
    <dgm:cxn modelId="{7050C6C9-67D3-4756-A991-744E07E79B0D}" srcId="{A520113A-1DF1-4711-90A5-C10BA4571D1F}" destId="{B7AC297A-534F-4608-88F9-A31A26A0A418}" srcOrd="0" destOrd="0" parTransId="{E4E1FE2B-245B-43FF-B1B7-A08D25B1FC56}" sibTransId="{F13DDCDE-0373-44C5-88C7-9376AF05FC30}"/>
    <dgm:cxn modelId="{A0B548E6-43E0-4E50-B88E-69704C8F98C7}" srcId="{B4C4F0A2-C36D-4BA9-9BE9-0E219343FE44}" destId="{A3850479-EFE8-4194-81A7-C0F96C595737}" srcOrd="0" destOrd="0" parTransId="{E7F5E7CA-13C2-459F-8D7D-DC1CF508E501}" sibTransId="{A264E183-E571-4D32-BB76-0D09FB8A0036}"/>
    <dgm:cxn modelId="{D91C7400-6016-4E66-85AB-D85BCB539F99}" srcId="{A240F988-096F-4CEA-A019-C4EF2673E1DF}" destId="{B040B5DE-6C97-44B8-9619-12CC7A1AC915}" srcOrd="10" destOrd="0" parTransId="{CB0B7314-0B9B-4801-91EF-550E330E3748}" sibTransId="{108B1CFE-1914-4289-93E7-53A2342A3E0B}"/>
    <dgm:cxn modelId="{9BB21081-74B1-415D-BD50-5C031E486CAB}" type="presParOf" srcId="{DD3A1E8A-4C05-4A36-8540-B711839C5C6E}" destId="{AD34CCDF-C980-49D6-8893-6804F594529E}" srcOrd="0" destOrd="0" presId="urn:microsoft.com/office/officeart/2017/3/layout/DropPinTimeline"/>
    <dgm:cxn modelId="{71942013-8495-4824-842D-8EDF0CC47990}" type="presParOf" srcId="{DD3A1E8A-4C05-4A36-8540-B711839C5C6E}" destId="{12F81ECF-C82E-4BAF-B806-50189D51043E}" srcOrd="1" destOrd="0" presId="urn:microsoft.com/office/officeart/2017/3/layout/DropPinTimeline"/>
    <dgm:cxn modelId="{267EE385-F0FD-4831-B62D-2D0FD371D1AE}" type="presParOf" srcId="{12F81ECF-C82E-4BAF-B806-50189D51043E}" destId="{B6C02B2C-5954-4501-98F4-4DBC2ECA5EFB}" srcOrd="0" destOrd="0" presId="urn:microsoft.com/office/officeart/2017/3/layout/DropPinTimeline"/>
    <dgm:cxn modelId="{BB5C9C1D-B8E0-4482-8959-FEC6D1418B62}" type="presParOf" srcId="{B6C02B2C-5954-4501-98F4-4DBC2ECA5EFB}" destId="{1C2AB390-2A46-4631-9573-A16983B6DD01}" srcOrd="0" destOrd="0" presId="urn:microsoft.com/office/officeart/2017/3/layout/DropPinTimeline"/>
    <dgm:cxn modelId="{F47B7530-E5BA-484B-ABB4-B328ED3DB328}" type="presParOf" srcId="{B6C02B2C-5954-4501-98F4-4DBC2ECA5EFB}" destId="{814A5BFD-9BA3-463A-9174-5395885B4E18}" srcOrd="1" destOrd="0" presId="urn:microsoft.com/office/officeart/2017/3/layout/DropPinTimeline"/>
    <dgm:cxn modelId="{AF60D0D6-B0AC-455D-9211-68AAE300F23C}" type="presParOf" srcId="{814A5BFD-9BA3-463A-9174-5395885B4E18}" destId="{F360F98A-A33A-4962-A91A-5A7474B9B0D1}" srcOrd="0" destOrd="0" presId="urn:microsoft.com/office/officeart/2017/3/layout/DropPinTimeline"/>
    <dgm:cxn modelId="{2C3FCD81-372D-40B0-AD08-2192A73C334D}" type="presParOf" srcId="{814A5BFD-9BA3-463A-9174-5395885B4E18}" destId="{B59A58D3-9269-4D21-8553-7DA439D29D5B}" srcOrd="1" destOrd="0" presId="urn:microsoft.com/office/officeart/2017/3/layout/DropPinTimeline"/>
    <dgm:cxn modelId="{46B76A90-C937-460B-912F-107A4A6781B0}" type="presParOf" srcId="{B6C02B2C-5954-4501-98F4-4DBC2ECA5EFB}" destId="{B49B3683-54C5-497F-95AE-FED0DC5EC0B6}" srcOrd="2" destOrd="0" presId="urn:microsoft.com/office/officeart/2017/3/layout/DropPinTimeline"/>
    <dgm:cxn modelId="{640131C6-734C-45D8-AFA7-F5DEB739D6A5}" type="presParOf" srcId="{B6C02B2C-5954-4501-98F4-4DBC2ECA5EFB}" destId="{14CE5BEF-EC53-4CAA-859E-BC03173F0200}" srcOrd="3" destOrd="0" presId="urn:microsoft.com/office/officeart/2017/3/layout/DropPinTimeline"/>
    <dgm:cxn modelId="{04E6AF17-B533-4C83-A2B8-F791FCBB41B3}" type="presParOf" srcId="{B6C02B2C-5954-4501-98F4-4DBC2ECA5EFB}" destId="{7283DCD9-0932-4AD9-9205-7FDA1854556A}" srcOrd="4" destOrd="0" presId="urn:microsoft.com/office/officeart/2017/3/layout/DropPinTimeline"/>
    <dgm:cxn modelId="{B6A7F8DC-8C2D-47B1-AE30-9F3823E291F3}" type="presParOf" srcId="{B6C02B2C-5954-4501-98F4-4DBC2ECA5EFB}" destId="{951BCE5D-1B33-46FF-9A96-2FD5885B2220}" srcOrd="5" destOrd="0" presId="urn:microsoft.com/office/officeart/2017/3/layout/DropPinTimeline"/>
    <dgm:cxn modelId="{250F461D-B3F1-4777-A41E-97FF5F9C53F7}" type="presParOf" srcId="{12F81ECF-C82E-4BAF-B806-50189D51043E}" destId="{33590A3F-618B-4298-9245-F6962ED108B3}" srcOrd="1" destOrd="0" presId="urn:microsoft.com/office/officeart/2017/3/layout/DropPinTimeline"/>
    <dgm:cxn modelId="{76392685-3076-4FB0-A866-D876C952D370}" type="presParOf" srcId="{12F81ECF-C82E-4BAF-B806-50189D51043E}" destId="{8DEBFB01-030A-47ED-98BF-BD442CBCE94D}" srcOrd="2" destOrd="0" presId="urn:microsoft.com/office/officeart/2017/3/layout/DropPinTimeline"/>
    <dgm:cxn modelId="{19F50AEB-C773-4446-B60F-6D0DA25FD2F4}" type="presParOf" srcId="{8DEBFB01-030A-47ED-98BF-BD442CBCE94D}" destId="{B99006A9-1B99-4F45-8899-1BD23ADEAA90}" srcOrd="0" destOrd="0" presId="urn:microsoft.com/office/officeart/2017/3/layout/DropPinTimeline"/>
    <dgm:cxn modelId="{8468140F-D321-4B8E-9929-D9DE6B9DDC71}" type="presParOf" srcId="{8DEBFB01-030A-47ED-98BF-BD442CBCE94D}" destId="{BDA6DD38-8182-4B4C-BCF2-138286140147}" srcOrd="1" destOrd="0" presId="urn:microsoft.com/office/officeart/2017/3/layout/DropPinTimeline"/>
    <dgm:cxn modelId="{0C03510B-49AD-407E-BFB7-A58E67984299}" type="presParOf" srcId="{BDA6DD38-8182-4B4C-BCF2-138286140147}" destId="{D0E97644-EFE8-4E8F-BF13-E5CA793E3539}" srcOrd="0" destOrd="0" presId="urn:microsoft.com/office/officeart/2017/3/layout/DropPinTimeline"/>
    <dgm:cxn modelId="{E303BF37-2E49-4EEC-8EF1-60601CA0BB3B}" type="presParOf" srcId="{BDA6DD38-8182-4B4C-BCF2-138286140147}" destId="{98A91013-1360-4FA8-9DA5-EA41373D64C6}" srcOrd="1" destOrd="0" presId="urn:microsoft.com/office/officeart/2017/3/layout/DropPinTimeline"/>
    <dgm:cxn modelId="{079BB3C7-BFD8-4F39-92AC-7BC098842086}" type="presParOf" srcId="{8DEBFB01-030A-47ED-98BF-BD442CBCE94D}" destId="{4EE6C377-E198-46C2-BFA2-5676AA3CB729}" srcOrd="2" destOrd="0" presId="urn:microsoft.com/office/officeart/2017/3/layout/DropPinTimeline"/>
    <dgm:cxn modelId="{C6CF2786-522C-4C41-82FD-8BEB17D2F580}" type="presParOf" srcId="{8DEBFB01-030A-47ED-98BF-BD442CBCE94D}" destId="{C709EF68-AE12-4918-93F5-1405459F785A}" srcOrd="3" destOrd="0" presId="urn:microsoft.com/office/officeart/2017/3/layout/DropPinTimeline"/>
    <dgm:cxn modelId="{334FAAA0-46DC-4290-92B8-EE4E62B453E5}" type="presParOf" srcId="{8DEBFB01-030A-47ED-98BF-BD442CBCE94D}" destId="{BA134C79-BA86-486B-ABA8-551C71EE0637}" srcOrd="4" destOrd="0" presId="urn:microsoft.com/office/officeart/2017/3/layout/DropPinTimeline"/>
    <dgm:cxn modelId="{BDE7AEBB-707E-4075-87A9-C3354BEFBE5F}" type="presParOf" srcId="{8DEBFB01-030A-47ED-98BF-BD442CBCE94D}" destId="{ADB8599A-92B2-466A-B443-D7DFE352BF0E}" srcOrd="5" destOrd="0" presId="urn:microsoft.com/office/officeart/2017/3/layout/DropPinTimeline"/>
    <dgm:cxn modelId="{77C6CD91-55E8-4BDA-8C4D-202B949DD127}" type="presParOf" srcId="{12F81ECF-C82E-4BAF-B806-50189D51043E}" destId="{9FEC8A64-E759-4E39-8F0E-7AED9143B853}" srcOrd="3" destOrd="0" presId="urn:microsoft.com/office/officeart/2017/3/layout/DropPinTimeline"/>
    <dgm:cxn modelId="{237F9AB5-48A5-41BF-86EC-57EAF799F99B}" type="presParOf" srcId="{12F81ECF-C82E-4BAF-B806-50189D51043E}" destId="{8959E4F7-2C1E-4EC2-8906-73B0F370C242}" srcOrd="4" destOrd="0" presId="urn:microsoft.com/office/officeart/2017/3/layout/DropPinTimeline"/>
    <dgm:cxn modelId="{39DAD033-A27F-4FC1-9EEF-DDE7A962BF4F}" type="presParOf" srcId="{8959E4F7-2C1E-4EC2-8906-73B0F370C242}" destId="{2A1D45A7-E79D-48E6-9FE7-A0B44693A7A5}" srcOrd="0" destOrd="0" presId="urn:microsoft.com/office/officeart/2017/3/layout/DropPinTimeline"/>
    <dgm:cxn modelId="{9C110647-A558-494F-B987-9446D27EB301}" type="presParOf" srcId="{8959E4F7-2C1E-4EC2-8906-73B0F370C242}" destId="{CB157D2F-80C9-4D15-8178-A681338F5611}" srcOrd="1" destOrd="0" presId="urn:microsoft.com/office/officeart/2017/3/layout/DropPinTimeline"/>
    <dgm:cxn modelId="{0AA0E14A-A48F-4A58-A732-B9BB7BBDFA61}" type="presParOf" srcId="{CB157D2F-80C9-4D15-8178-A681338F5611}" destId="{2B84506E-97BD-4A17-8451-6B901A464171}" srcOrd="0" destOrd="0" presId="urn:microsoft.com/office/officeart/2017/3/layout/DropPinTimeline"/>
    <dgm:cxn modelId="{5C968071-984F-4821-80F4-0B1E8AB99160}" type="presParOf" srcId="{CB157D2F-80C9-4D15-8178-A681338F5611}" destId="{0296EE60-51BA-4C8A-A5F6-B4CAD2C978CB}" srcOrd="1" destOrd="0" presId="urn:microsoft.com/office/officeart/2017/3/layout/DropPinTimeline"/>
    <dgm:cxn modelId="{D8B1768A-79AA-4AF9-B9B6-DC1C44F719D7}" type="presParOf" srcId="{8959E4F7-2C1E-4EC2-8906-73B0F370C242}" destId="{3EB1329E-F075-4B8C-AD3B-C68B6B7B18AC}" srcOrd="2" destOrd="0" presId="urn:microsoft.com/office/officeart/2017/3/layout/DropPinTimeline"/>
    <dgm:cxn modelId="{3D24E029-5267-47D8-B500-7065E9A31E34}" type="presParOf" srcId="{8959E4F7-2C1E-4EC2-8906-73B0F370C242}" destId="{6BA2E634-51FD-4A1C-A919-9CE94A5904DB}" srcOrd="3" destOrd="0" presId="urn:microsoft.com/office/officeart/2017/3/layout/DropPinTimeline"/>
    <dgm:cxn modelId="{BEF00579-0744-44F3-8EF2-B46843A5E508}" type="presParOf" srcId="{8959E4F7-2C1E-4EC2-8906-73B0F370C242}" destId="{0479344C-CAAC-4159-A0B9-C4A71E5FE9AF}" srcOrd="4" destOrd="0" presId="urn:microsoft.com/office/officeart/2017/3/layout/DropPinTimeline"/>
    <dgm:cxn modelId="{178A8D67-2CB4-439A-8C15-F946B5CCFE4B}" type="presParOf" srcId="{8959E4F7-2C1E-4EC2-8906-73B0F370C242}" destId="{2203C593-E83D-4FC6-A36E-924E0F361BFD}" srcOrd="5" destOrd="0" presId="urn:microsoft.com/office/officeart/2017/3/layout/DropPinTimeline"/>
    <dgm:cxn modelId="{3A27AC4B-439B-41C9-B716-FE13F8BD1E41}" type="presParOf" srcId="{12F81ECF-C82E-4BAF-B806-50189D51043E}" destId="{57F65658-8853-4B2B-B5C9-C7319936EEE5}" srcOrd="5" destOrd="0" presId="urn:microsoft.com/office/officeart/2017/3/layout/DropPinTimeline"/>
    <dgm:cxn modelId="{66F3677D-E76F-4775-8EF0-4527819D2394}" type="presParOf" srcId="{12F81ECF-C82E-4BAF-B806-50189D51043E}" destId="{414CCCFB-F80D-44C3-96AF-144D84FEB856}" srcOrd="6" destOrd="0" presId="urn:microsoft.com/office/officeart/2017/3/layout/DropPinTimeline"/>
    <dgm:cxn modelId="{D002D6DD-7BC2-45B6-A8DD-49E445519237}" type="presParOf" srcId="{414CCCFB-F80D-44C3-96AF-144D84FEB856}" destId="{F84B40A5-35B8-4490-B5CA-0DBD30EFACA8}" srcOrd="0" destOrd="0" presId="urn:microsoft.com/office/officeart/2017/3/layout/DropPinTimeline"/>
    <dgm:cxn modelId="{E288F749-0574-4128-B0A4-2CF653D453D9}" type="presParOf" srcId="{414CCCFB-F80D-44C3-96AF-144D84FEB856}" destId="{EC068BED-49CC-4A08-8CA4-ECE3D7CF15EE}" srcOrd="1" destOrd="0" presId="urn:microsoft.com/office/officeart/2017/3/layout/DropPinTimeline"/>
    <dgm:cxn modelId="{44F8860A-AB61-44F8-9F11-B6D68B9282CF}" type="presParOf" srcId="{EC068BED-49CC-4A08-8CA4-ECE3D7CF15EE}" destId="{1194988D-661E-4F93-AE1B-F00A4F3684C2}" srcOrd="0" destOrd="0" presId="urn:microsoft.com/office/officeart/2017/3/layout/DropPinTimeline"/>
    <dgm:cxn modelId="{70C9323F-CC7F-4A37-A7CD-8E8A2E2442CB}" type="presParOf" srcId="{EC068BED-49CC-4A08-8CA4-ECE3D7CF15EE}" destId="{3CFF9D3A-214D-4DC1-A421-A1D9CFD18F01}" srcOrd="1" destOrd="0" presId="urn:microsoft.com/office/officeart/2017/3/layout/DropPinTimeline"/>
    <dgm:cxn modelId="{63A67049-165F-4811-A55F-7C0CE6A41FEB}" type="presParOf" srcId="{414CCCFB-F80D-44C3-96AF-144D84FEB856}" destId="{439E896F-E9CE-47D1-90D4-E4F13E360864}" srcOrd="2" destOrd="0" presId="urn:microsoft.com/office/officeart/2017/3/layout/DropPinTimeline"/>
    <dgm:cxn modelId="{05D95A37-78C5-4071-B10F-8E7899179381}" type="presParOf" srcId="{414CCCFB-F80D-44C3-96AF-144D84FEB856}" destId="{F521DB2C-3F17-445B-A836-47CCAF11D024}" srcOrd="3" destOrd="0" presId="urn:microsoft.com/office/officeart/2017/3/layout/DropPinTimeline"/>
    <dgm:cxn modelId="{2ED25784-9F3F-4E78-B754-596CC0FCC0CB}" type="presParOf" srcId="{414CCCFB-F80D-44C3-96AF-144D84FEB856}" destId="{CA78EC4F-D827-4A51-A41D-8CF86C25B7CE}" srcOrd="4" destOrd="0" presId="urn:microsoft.com/office/officeart/2017/3/layout/DropPinTimeline"/>
    <dgm:cxn modelId="{1F08A921-2B75-4E7D-AEB3-22B0D9F96FCF}" type="presParOf" srcId="{414CCCFB-F80D-44C3-96AF-144D84FEB856}" destId="{6D3F9254-59EB-4485-A8B6-E8744239A5EB}" srcOrd="5" destOrd="0" presId="urn:microsoft.com/office/officeart/2017/3/layout/DropPinTimeline"/>
    <dgm:cxn modelId="{D5FA7B6A-7DA6-4E69-B41B-DEC1E58DB176}" type="presParOf" srcId="{12F81ECF-C82E-4BAF-B806-50189D51043E}" destId="{A29A7477-55BB-44BF-8FC9-F643FA57284C}" srcOrd="7" destOrd="0" presId="urn:microsoft.com/office/officeart/2017/3/layout/DropPinTimeline"/>
    <dgm:cxn modelId="{B974D5E6-2362-41EA-8B42-0543D5BAA060}" type="presParOf" srcId="{12F81ECF-C82E-4BAF-B806-50189D51043E}" destId="{1775C2A5-A597-4274-8D5E-A26296373778}" srcOrd="8" destOrd="0" presId="urn:microsoft.com/office/officeart/2017/3/layout/DropPinTimeline"/>
    <dgm:cxn modelId="{E07EB7DF-BF6B-4A65-82DD-FE113B39F136}" type="presParOf" srcId="{1775C2A5-A597-4274-8D5E-A26296373778}" destId="{B4CBA031-A947-412C-BEFE-4FD8B4A50F84}" srcOrd="0" destOrd="0" presId="urn:microsoft.com/office/officeart/2017/3/layout/DropPinTimeline"/>
    <dgm:cxn modelId="{B998C8C0-57DC-4961-BA5F-667EF9516887}" type="presParOf" srcId="{1775C2A5-A597-4274-8D5E-A26296373778}" destId="{F03CF257-D4BF-4BE2-9DBA-64933BFA1D38}" srcOrd="1" destOrd="0" presId="urn:microsoft.com/office/officeart/2017/3/layout/DropPinTimeline"/>
    <dgm:cxn modelId="{A1690EAE-5F6A-475E-A93A-D3D953CE40A2}" type="presParOf" srcId="{F03CF257-D4BF-4BE2-9DBA-64933BFA1D38}" destId="{9C5673F8-4BC2-48FC-88C9-28B2EC37A6EB}" srcOrd="0" destOrd="0" presId="urn:microsoft.com/office/officeart/2017/3/layout/DropPinTimeline"/>
    <dgm:cxn modelId="{3D3B2189-8E36-48E7-925C-7FA6116862E6}" type="presParOf" srcId="{F03CF257-D4BF-4BE2-9DBA-64933BFA1D38}" destId="{95C79B6D-9785-4DA1-8C2F-17F54DB40B75}" srcOrd="1" destOrd="0" presId="urn:microsoft.com/office/officeart/2017/3/layout/DropPinTimeline"/>
    <dgm:cxn modelId="{A7060CB3-5D13-4669-BE28-438B69BE71A5}" type="presParOf" srcId="{1775C2A5-A597-4274-8D5E-A26296373778}" destId="{DF2524BE-691F-40A2-9635-A9358FFFAACE}" srcOrd="2" destOrd="0" presId="urn:microsoft.com/office/officeart/2017/3/layout/DropPinTimeline"/>
    <dgm:cxn modelId="{316A18C3-649E-4B79-B9FB-6DC0919E345F}" type="presParOf" srcId="{1775C2A5-A597-4274-8D5E-A26296373778}" destId="{58932572-FE16-435F-B005-C6CB260D7888}" srcOrd="3" destOrd="0" presId="urn:microsoft.com/office/officeart/2017/3/layout/DropPinTimeline"/>
    <dgm:cxn modelId="{C9E4EA55-7B35-4EAA-9D4C-6D6EE9906F45}" type="presParOf" srcId="{1775C2A5-A597-4274-8D5E-A26296373778}" destId="{FC3F07A1-858E-4BCC-9A49-EA8A3B8E3688}" srcOrd="4" destOrd="0" presId="urn:microsoft.com/office/officeart/2017/3/layout/DropPinTimeline"/>
    <dgm:cxn modelId="{93A8FC70-10A6-496B-8A9D-A71E7CCEF0A3}" type="presParOf" srcId="{1775C2A5-A597-4274-8D5E-A26296373778}" destId="{19EF946F-2A20-48A3-A8C0-CE385A839D46}" srcOrd="5" destOrd="0" presId="urn:microsoft.com/office/officeart/2017/3/layout/DropPinTimeline"/>
    <dgm:cxn modelId="{AA9CEF3D-2AFF-46DE-8FB2-FB2AF7DC8230}" type="presParOf" srcId="{12F81ECF-C82E-4BAF-B806-50189D51043E}" destId="{AAAF6F83-10A5-4B4E-A346-F1316D58B575}" srcOrd="9" destOrd="0" presId="urn:microsoft.com/office/officeart/2017/3/layout/DropPinTimeline"/>
    <dgm:cxn modelId="{5E438EED-86E2-4AD5-930F-9ACE6A65B035}" type="presParOf" srcId="{12F81ECF-C82E-4BAF-B806-50189D51043E}" destId="{3EEB8FAA-C841-4BF2-8B9B-D7F7E4661DE2}" srcOrd="10" destOrd="0" presId="urn:microsoft.com/office/officeart/2017/3/layout/DropPinTimeline"/>
    <dgm:cxn modelId="{20893568-F126-4899-815F-75C4B9AD95B7}" type="presParOf" srcId="{3EEB8FAA-C841-4BF2-8B9B-D7F7E4661DE2}" destId="{3CDDD5FC-8DA7-4605-AF3B-4FE4E29FD40E}" srcOrd="0" destOrd="0" presId="urn:microsoft.com/office/officeart/2017/3/layout/DropPinTimeline"/>
    <dgm:cxn modelId="{F5E70D47-FE4E-4464-B0F4-9F29A3855369}" type="presParOf" srcId="{3EEB8FAA-C841-4BF2-8B9B-D7F7E4661DE2}" destId="{E5DAE662-FFF5-4051-9680-D7444502F0E8}" srcOrd="1" destOrd="0" presId="urn:microsoft.com/office/officeart/2017/3/layout/DropPinTimeline"/>
    <dgm:cxn modelId="{C6BEBFDB-A03A-4C98-AF8B-18240FC87BD5}" type="presParOf" srcId="{E5DAE662-FFF5-4051-9680-D7444502F0E8}" destId="{180B7AAD-F83C-4790-A428-304875DBC62F}" srcOrd="0" destOrd="0" presId="urn:microsoft.com/office/officeart/2017/3/layout/DropPinTimeline"/>
    <dgm:cxn modelId="{B9ECE6A2-7628-4CF1-80A7-1B2357545E13}" type="presParOf" srcId="{E5DAE662-FFF5-4051-9680-D7444502F0E8}" destId="{1601362F-52F5-49BE-BB6F-E96B1F4361AB}" srcOrd="1" destOrd="0" presId="urn:microsoft.com/office/officeart/2017/3/layout/DropPinTimeline"/>
    <dgm:cxn modelId="{949EF38C-E908-4A2E-B49C-3516E2B0AC60}" type="presParOf" srcId="{3EEB8FAA-C841-4BF2-8B9B-D7F7E4661DE2}" destId="{CC331B90-783D-44F0-A35D-DC960061B67B}" srcOrd="2" destOrd="0" presId="urn:microsoft.com/office/officeart/2017/3/layout/DropPinTimeline"/>
    <dgm:cxn modelId="{731F8F6A-A5F4-4431-9028-A8F5C8562226}" type="presParOf" srcId="{3EEB8FAA-C841-4BF2-8B9B-D7F7E4661DE2}" destId="{76527BF9-A379-4C65-84BB-039E40C34AC7}" srcOrd="3" destOrd="0" presId="urn:microsoft.com/office/officeart/2017/3/layout/DropPinTimeline"/>
    <dgm:cxn modelId="{064B1DC0-B323-4FD1-AAAF-777DC6DDC0E5}" type="presParOf" srcId="{3EEB8FAA-C841-4BF2-8B9B-D7F7E4661DE2}" destId="{6E06031C-372E-42F6-B8E1-D6C7060459F2}" srcOrd="4" destOrd="0" presId="urn:microsoft.com/office/officeart/2017/3/layout/DropPinTimeline"/>
    <dgm:cxn modelId="{15477952-5D7C-4F82-A3CA-FCD8684FD40C}" type="presParOf" srcId="{3EEB8FAA-C841-4BF2-8B9B-D7F7E4661DE2}" destId="{2AA3BFAB-AA40-45B1-B956-667AFE867160}" srcOrd="5" destOrd="0" presId="urn:microsoft.com/office/officeart/2017/3/layout/DropPinTimeline"/>
    <dgm:cxn modelId="{6366F1A9-0BCF-4EAF-BED1-9115349E4092}" type="presParOf" srcId="{12F81ECF-C82E-4BAF-B806-50189D51043E}" destId="{8D5362F1-AF16-4624-9A2B-7DE1FF99990C}" srcOrd="11" destOrd="0" presId="urn:microsoft.com/office/officeart/2017/3/layout/DropPinTimeline"/>
    <dgm:cxn modelId="{C7701845-FA10-4D38-BE27-8CF8A292740C}" type="presParOf" srcId="{12F81ECF-C82E-4BAF-B806-50189D51043E}" destId="{2BAA3CEB-378C-4FCA-8F28-EBE7EEB4D4F8}" srcOrd="12" destOrd="0" presId="urn:microsoft.com/office/officeart/2017/3/layout/DropPinTimeline"/>
    <dgm:cxn modelId="{AA957158-A8D3-4F98-BDD2-44FCF165D5D4}" type="presParOf" srcId="{2BAA3CEB-378C-4FCA-8F28-EBE7EEB4D4F8}" destId="{C1D588F8-1CE8-4CA5-81AD-F8E41A918E36}" srcOrd="0" destOrd="0" presId="urn:microsoft.com/office/officeart/2017/3/layout/DropPinTimeline"/>
    <dgm:cxn modelId="{CE6D3778-1AE0-4B64-A4DA-984EF3F861A4}" type="presParOf" srcId="{2BAA3CEB-378C-4FCA-8F28-EBE7EEB4D4F8}" destId="{36CF628C-4EC8-40C7-BFF3-95A9E9565C8C}" srcOrd="1" destOrd="0" presId="urn:microsoft.com/office/officeart/2017/3/layout/DropPinTimeline"/>
    <dgm:cxn modelId="{761DED0E-1CA0-4135-895A-B878249F1BD4}" type="presParOf" srcId="{36CF628C-4EC8-40C7-BFF3-95A9E9565C8C}" destId="{5ADBB0E6-19C9-4228-8990-1061504CE2F6}" srcOrd="0" destOrd="0" presId="urn:microsoft.com/office/officeart/2017/3/layout/DropPinTimeline"/>
    <dgm:cxn modelId="{EC9CADB9-67BC-4220-8D2A-6A20E6F965D7}" type="presParOf" srcId="{36CF628C-4EC8-40C7-BFF3-95A9E9565C8C}" destId="{E5A2A9BB-0B21-453D-B30B-8332B9297093}" srcOrd="1" destOrd="0" presId="urn:microsoft.com/office/officeart/2017/3/layout/DropPinTimeline"/>
    <dgm:cxn modelId="{CC9D8A6F-EA75-44D6-B906-6BE0A097ECE6}" type="presParOf" srcId="{2BAA3CEB-378C-4FCA-8F28-EBE7EEB4D4F8}" destId="{05C15FDB-9E92-46F6-9573-E8636A957A0A}" srcOrd="2" destOrd="0" presId="urn:microsoft.com/office/officeart/2017/3/layout/DropPinTimeline"/>
    <dgm:cxn modelId="{75209219-B3AE-4C18-A0DF-DA004A84A827}" type="presParOf" srcId="{2BAA3CEB-378C-4FCA-8F28-EBE7EEB4D4F8}" destId="{2862CBE6-7A23-4B75-B8E5-BE362AC167E9}" srcOrd="3" destOrd="0" presId="urn:microsoft.com/office/officeart/2017/3/layout/DropPinTimeline"/>
    <dgm:cxn modelId="{0A610F3B-D962-4136-940B-D23745DBFE32}" type="presParOf" srcId="{2BAA3CEB-378C-4FCA-8F28-EBE7EEB4D4F8}" destId="{80DE321C-EFE4-4467-90CD-F63348AF42AE}" srcOrd="4" destOrd="0" presId="urn:microsoft.com/office/officeart/2017/3/layout/DropPinTimeline"/>
    <dgm:cxn modelId="{E80E8C34-E89F-4031-AAD2-904FFC6D47FF}" type="presParOf" srcId="{2BAA3CEB-378C-4FCA-8F28-EBE7EEB4D4F8}" destId="{4B306FF6-5EFB-4A70-B9F4-A07EF9110ED8}" srcOrd="5" destOrd="0" presId="urn:microsoft.com/office/officeart/2017/3/layout/DropPinTimeline"/>
    <dgm:cxn modelId="{A95BA71D-2332-4487-B07B-9AAC8486DD9D}" type="presParOf" srcId="{12F81ECF-C82E-4BAF-B806-50189D51043E}" destId="{B7655658-E000-46D3-B392-FE81D0E72369}" srcOrd="13" destOrd="0" presId="urn:microsoft.com/office/officeart/2017/3/layout/DropPinTimeline"/>
    <dgm:cxn modelId="{F0C2916D-181F-40C2-99EA-381E0378CFCB}" type="presParOf" srcId="{12F81ECF-C82E-4BAF-B806-50189D51043E}" destId="{ACC3538D-615E-41E2-BF67-A13F67D5F2CC}" srcOrd="14" destOrd="0" presId="urn:microsoft.com/office/officeart/2017/3/layout/DropPinTimeline"/>
    <dgm:cxn modelId="{CE6CA896-AC83-4B3C-8EF0-5A988B7B4392}" type="presParOf" srcId="{ACC3538D-615E-41E2-BF67-A13F67D5F2CC}" destId="{82714E58-1B9F-4B14-939C-2FF2C892CB84}" srcOrd="0" destOrd="0" presId="urn:microsoft.com/office/officeart/2017/3/layout/DropPinTimeline"/>
    <dgm:cxn modelId="{C7B5C796-BB1C-4194-B15F-174BFB5D4D42}" type="presParOf" srcId="{ACC3538D-615E-41E2-BF67-A13F67D5F2CC}" destId="{68BFB9EE-F182-40B3-8DC0-CA08AB07A80F}" srcOrd="1" destOrd="0" presId="urn:microsoft.com/office/officeart/2017/3/layout/DropPinTimeline"/>
    <dgm:cxn modelId="{9CDE7041-9760-4C4E-8879-12DD28396ED7}" type="presParOf" srcId="{68BFB9EE-F182-40B3-8DC0-CA08AB07A80F}" destId="{FDAEE0E6-85F0-4048-AC19-3A7D2FFB9FEE}" srcOrd="0" destOrd="0" presId="urn:microsoft.com/office/officeart/2017/3/layout/DropPinTimeline"/>
    <dgm:cxn modelId="{AC71E332-B8CD-4B74-85B2-BF463D7C8BF6}" type="presParOf" srcId="{68BFB9EE-F182-40B3-8DC0-CA08AB07A80F}" destId="{442CBACF-477D-4001-86D3-D374203A88B9}" srcOrd="1" destOrd="0" presId="urn:microsoft.com/office/officeart/2017/3/layout/DropPinTimeline"/>
    <dgm:cxn modelId="{BEAE901E-CDAE-421A-B283-7A4DCAB69372}" type="presParOf" srcId="{ACC3538D-615E-41E2-BF67-A13F67D5F2CC}" destId="{477E70F1-CB73-4852-BED2-666770701A01}" srcOrd="2" destOrd="0" presId="urn:microsoft.com/office/officeart/2017/3/layout/DropPinTimeline"/>
    <dgm:cxn modelId="{A57626CF-5C58-4715-BEC1-39B0C63A5CA5}" type="presParOf" srcId="{ACC3538D-615E-41E2-BF67-A13F67D5F2CC}" destId="{3B80563A-EC91-4A91-A917-7B28DD7CD0FF}" srcOrd="3" destOrd="0" presId="urn:microsoft.com/office/officeart/2017/3/layout/DropPinTimeline"/>
    <dgm:cxn modelId="{94BCCBED-A09C-49B2-BFA2-123CF5C8871B}" type="presParOf" srcId="{ACC3538D-615E-41E2-BF67-A13F67D5F2CC}" destId="{DBABB86B-5388-49A9-85A0-7C1871682D42}" srcOrd="4" destOrd="0" presId="urn:microsoft.com/office/officeart/2017/3/layout/DropPinTimeline"/>
    <dgm:cxn modelId="{4781D685-423D-41E6-B799-BBF1F9439F37}" type="presParOf" srcId="{ACC3538D-615E-41E2-BF67-A13F67D5F2CC}" destId="{8BA3863A-9CD5-4028-AC01-9412C4B4875B}" srcOrd="5" destOrd="0" presId="urn:microsoft.com/office/officeart/2017/3/layout/DropPinTimeline"/>
    <dgm:cxn modelId="{3295942F-A1C8-4C6B-B074-513F1191371F}" type="presParOf" srcId="{12F81ECF-C82E-4BAF-B806-50189D51043E}" destId="{C0EE0FD9-3EAB-4370-A21D-5AED7B1BE49D}" srcOrd="15" destOrd="0" presId="urn:microsoft.com/office/officeart/2017/3/layout/DropPinTimeline"/>
    <dgm:cxn modelId="{D1EEE6E8-9099-4ACA-AA05-9BAAE34163F3}" type="presParOf" srcId="{12F81ECF-C82E-4BAF-B806-50189D51043E}" destId="{DF660BDD-3345-4872-9AC6-FDA9EAE40668}" srcOrd="16" destOrd="0" presId="urn:microsoft.com/office/officeart/2017/3/layout/DropPinTimeline"/>
    <dgm:cxn modelId="{AD32875D-7545-4BB6-8DD7-BD7647DBDF40}" type="presParOf" srcId="{DF660BDD-3345-4872-9AC6-FDA9EAE40668}" destId="{9B8069C2-33B0-4698-8077-E75D990FB8D1}" srcOrd="0" destOrd="0" presId="urn:microsoft.com/office/officeart/2017/3/layout/DropPinTimeline"/>
    <dgm:cxn modelId="{DCD18A7D-E421-4707-9FDD-F2FC6E6A7D8B}" type="presParOf" srcId="{DF660BDD-3345-4872-9AC6-FDA9EAE40668}" destId="{CB26E1CA-E00F-480C-AFB2-AA169DC6F683}" srcOrd="1" destOrd="0" presId="urn:microsoft.com/office/officeart/2017/3/layout/DropPinTimeline"/>
    <dgm:cxn modelId="{CC333190-DAA6-4F02-A1A2-6866F31D6EA9}" type="presParOf" srcId="{CB26E1CA-E00F-480C-AFB2-AA169DC6F683}" destId="{7BE6F7FD-1499-4718-9F39-11DAF92670C4}" srcOrd="0" destOrd="0" presId="urn:microsoft.com/office/officeart/2017/3/layout/DropPinTimeline"/>
    <dgm:cxn modelId="{139EF965-FF31-4664-9925-88C078391BCC}" type="presParOf" srcId="{CB26E1CA-E00F-480C-AFB2-AA169DC6F683}" destId="{B937514D-A117-4335-AEA4-11F3E0A83438}" srcOrd="1" destOrd="0" presId="urn:microsoft.com/office/officeart/2017/3/layout/DropPinTimeline"/>
    <dgm:cxn modelId="{9DF09F90-2112-42FE-A07E-D5FB85716024}" type="presParOf" srcId="{DF660BDD-3345-4872-9AC6-FDA9EAE40668}" destId="{229D9E9B-6848-4C50-9C06-01B0424B515B}" srcOrd="2" destOrd="0" presId="urn:microsoft.com/office/officeart/2017/3/layout/DropPinTimeline"/>
    <dgm:cxn modelId="{AF9EA187-31F3-4EE9-8A26-4EE8EE7AB030}" type="presParOf" srcId="{DF660BDD-3345-4872-9AC6-FDA9EAE40668}" destId="{19AD2EF0-631E-4887-918E-B50A8EEDF63E}" srcOrd="3" destOrd="0" presId="urn:microsoft.com/office/officeart/2017/3/layout/DropPinTimeline"/>
    <dgm:cxn modelId="{C1FFD993-7E20-4F6A-90AB-24D427E07080}" type="presParOf" srcId="{DF660BDD-3345-4872-9AC6-FDA9EAE40668}" destId="{A6C38FA7-04E8-4370-9D87-C9DF15A62412}" srcOrd="4" destOrd="0" presId="urn:microsoft.com/office/officeart/2017/3/layout/DropPinTimeline"/>
    <dgm:cxn modelId="{F4F8BBEE-E5B8-48F2-88DB-70601A518DB4}" type="presParOf" srcId="{DF660BDD-3345-4872-9AC6-FDA9EAE40668}" destId="{CD03B6B5-69FF-4837-A8F1-96051D8F6C44}" srcOrd="5" destOrd="0" presId="urn:microsoft.com/office/officeart/2017/3/layout/DropPinTimeline"/>
    <dgm:cxn modelId="{5D2924FA-E020-47F3-9CC9-E127A69629A9}" type="presParOf" srcId="{12F81ECF-C82E-4BAF-B806-50189D51043E}" destId="{3D1C5BEF-7C2D-42D6-A01C-31FC887497B3}" srcOrd="17" destOrd="0" presId="urn:microsoft.com/office/officeart/2017/3/layout/DropPinTimeline"/>
    <dgm:cxn modelId="{FEDF5612-EDCC-4354-8599-212BE5C27E57}" type="presParOf" srcId="{12F81ECF-C82E-4BAF-B806-50189D51043E}" destId="{C3AE768A-BA7F-4B88-AD3E-0B0BCB8EF34D}" srcOrd="18" destOrd="0" presId="urn:microsoft.com/office/officeart/2017/3/layout/DropPinTimeline"/>
    <dgm:cxn modelId="{6526ADE1-4D8E-4CD3-82B3-11048771EEE0}" type="presParOf" srcId="{C3AE768A-BA7F-4B88-AD3E-0B0BCB8EF34D}" destId="{1A43EE17-7C4D-4DEA-9F1A-A60B44B7129D}" srcOrd="0" destOrd="0" presId="urn:microsoft.com/office/officeart/2017/3/layout/DropPinTimeline"/>
    <dgm:cxn modelId="{A0BBE782-6D0C-4854-8E9E-74D9D422957C}" type="presParOf" srcId="{C3AE768A-BA7F-4B88-AD3E-0B0BCB8EF34D}" destId="{B646F8F7-6496-4828-999F-A7B6FEBE0285}" srcOrd="1" destOrd="0" presId="urn:microsoft.com/office/officeart/2017/3/layout/DropPinTimeline"/>
    <dgm:cxn modelId="{B02474D3-5286-448C-9238-94FB56EBF989}" type="presParOf" srcId="{B646F8F7-6496-4828-999F-A7B6FEBE0285}" destId="{DD520C84-9D30-4557-B875-C8F05E3ACC64}" srcOrd="0" destOrd="0" presId="urn:microsoft.com/office/officeart/2017/3/layout/DropPinTimeline"/>
    <dgm:cxn modelId="{135C42F6-D5A8-4F69-8C62-BC7C0BD0FDA8}" type="presParOf" srcId="{B646F8F7-6496-4828-999F-A7B6FEBE0285}" destId="{D5F9FF76-0646-43D6-9757-06C642308282}" srcOrd="1" destOrd="0" presId="urn:microsoft.com/office/officeart/2017/3/layout/DropPinTimeline"/>
    <dgm:cxn modelId="{74AA849E-5F5E-457F-8D43-13943B1EE68E}" type="presParOf" srcId="{C3AE768A-BA7F-4B88-AD3E-0B0BCB8EF34D}" destId="{FA255ACC-C38A-42A7-A56D-0425D7A13EC0}" srcOrd="2" destOrd="0" presId="urn:microsoft.com/office/officeart/2017/3/layout/DropPinTimeline"/>
    <dgm:cxn modelId="{58B51FAA-BE39-4851-A2B6-00C3E39CD089}" type="presParOf" srcId="{C3AE768A-BA7F-4B88-AD3E-0B0BCB8EF34D}" destId="{41631133-860E-4693-900D-7F4FA5F1EF35}" srcOrd="3" destOrd="0" presId="urn:microsoft.com/office/officeart/2017/3/layout/DropPinTimeline"/>
    <dgm:cxn modelId="{FC4578DA-0725-490C-A341-CC1F7850A3FC}" type="presParOf" srcId="{C3AE768A-BA7F-4B88-AD3E-0B0BCB8EF34D}" destId="{E4AF8A08-0AF0-4FA4-9F3C-264355DDEC77}" srcOrd="4" destOrd="0" presId="urn:microsoft.com/office/officeart/2017/3/layout/DropPinTimeline"/>
    <dgm:cxn modelId="{ABDD0129-E42C-4365-B559-64CC99F59A68}" type="presParOf" srcId="{C3AE768A-BA7F-4B88-AD3E-0B0BCB8EF34D}" destId="{0AB92BBB-8340-40C2-8F42-CFF7D83FE8F9}" srcOrd="5" destOrd="0" presId="urn:microsoft.com/office/officeart/2017/3/layout/DropPinTimeline"/>
    <dgm:cxn modelId="{AD74EBEA-F2F3-4217-8C56-EC3BD08E907B}" type="presParOf" srcId="{12F81ECF-C82E-4BAF-B806-50189D51043E}" destId="{830E0279-C681-4852-83E8-29133EB7680A}" srcOrd="19" destOrd="0" presId="urn:microsoft.com/office/officeart/2017/3/layout/DropPinTimeline"/>
    <dgm:cxn modelId="{80F4CDF2-2E77-4F77-A0D5-BBAC482A2F51}" type="presParOf" srcId="{12F81ECF-C82E-4BAF-B806-50189D51043E}" destId="{24E74AE7-2081-4E6B-AAD3-F5D98FED9362}" srcOrd="20" destOrd="0" presId="urn:microsoft.com/office/officeart/2017/3/layout/DropPinTimeline"/>
    <dgm:cxn modelId="{4109056F-3F4F-422E-A4A5-CB664CFE2944}" type="presParOf" srcId="{24E74AE7-2081-4E6B-AAD3-F5D98FED9362}" destId="{1B99D462-F181-4D37-A4B4-3880F4CC36AB}" srcOrd="0" destOrd="0" presId="urn:microsoft.com/office/officeart/2017/3/layout/DropPinTimeline"/>
    <dgm:cxn modelId="{9CFB5914-E8CE-41ED-961C-16F2CD354036}" type="presParOf" srcId="{24E74AE7-2081-4E6B-AAD3-F5D98FED9362}" destId="{13CEDD29-DB61-4C7C-A184-CC27FBE553C3}" srcOrd="1" destOrd="0" presId="urn:microsoft.com/office/officeart/2017/3/layout/DropPinTimeline"/>
    <dgm:cxn modelId="{21BBDF0B-DB6E-4489-BFA5-FB99057237BC}" type="presParOf" srcId="{13CEDD29-DB61-4C7C-A184-CC27FBE553C3}" destId="{6B1249C3-7742-46D7-8318-6F4B358F7522}" srcOrd="0" destOrd="0" presId="urn:microsoft.com/office/officeart/2017/3/layout/DropPinTimeline"/>
    <dgm:cxn modelId="{BC520B00-CFCF-4F87-B26B-BC1CC9C7212D}" type="presParOf" srcId="{13CEDD29-DB61-4C7C-A184-CC27FBE553C3}" destId="{BD1C15CC-C0BB-462F-B30D-DAB1A3546833}" srcOrd="1" destOrd="0" presId="urn:microsoft.com/office/officeart/2017/3/layout/DropPinTimeline"/>
    <dgm:cxn modelId="{4B79F5A9-737E-440C-9C0D-A39628C2EAEF}" type="presParOf" srcId="{24E74AE7-2081-4E6B-AAD3-F5D98FED9362}" destId="{5B7BF6FD-4FF7-410D-A146-6925B57648F9}" srcOrd="2" destOrd="0" presId="urn:microsoft.com/office/officeart/2017/3/layout/DropPinTimeline"/>
    <dgm:cxn modelId="{216F8126-0B4C-4A99-867D-9792D37D8422}" type="presParOf" srcId="{24E74AE7-2081-4E6B-AAD3-F5D98FED9362}" destId="{B12B5437-E6BA-4347-AFBA-87C01CCBE5D2}" srcOrd="3" destOrd="0" presId="urn:microsoft.com/office/officeart/2017/3/layout/DropPinTimeline"/>
    <dgm:cxn modelId="{A32996B5-3634-4C1F-B8DE-0EDBA0DAF335}" type="presParOf" srcId="{24E74AE7-2081-4E6B-AAD3-F5D98FED9362}" destId="{17739AB7-6EDD-48C0-A4E3-FC4DDDE88B90}" srcOrd="4" destOrd="0" presId="urn:microsoft.com/office/officeart/2017/3/layout/DropPinTimeline"/>
    <dgm:cxn modelId="{D999CA39-48A3-46EC-ABB5-AD15CABA0281}" type="presParOf" srcId="{24E74AE7-2081-4E6B-AAD3-F5D98FED9362}" destId="{18F35798-505B-42DD-A6E3-647FE8F89197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4CCDF-C980-49D6-8893-6804F594529E}">
      <dsp:nvSpPr>
        <dsp:cNvPr id="0" name=""/>
        <dsp:cNvSpPr/>
      </dsp:nvSpPr>
      <dsp:spPr>
        <a:xfrm>
          <a:off x="0" y="2628900"/>
          <a:ext cx="12185585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60F98A-A33A-4962-A91A-5A7474B9B0D1}">
      <dsp:nvSpPr>
        <dsp:cNvPr id="0" name=""/>
        <dsp:cNvSpPr/>
      </dsp:nvSpPr>
      <dsp:spPr>
        <a:xfrm rot="8100000">
          <a:off x="176055" y="62549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A58D3-9269-4D21-8553-7DA439D29D5B}">
      <dsp:nvSpPr>
        <dsp:cNvPr id="0" name=""/>
        <dsp:cNvSpPr/>
      </dsp:nvSpPr>
      <dsp:spPr>
        <a:xfrm>
          <a:off x="214646" y="66408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B3683-54C5-497F-95AE-FED0DC5EC0B6}">
      <dsp:nvSpPr>
        <dsp:cNvPr id="0" name=""/>
        <dsp:cNvSpPr/>
      </dsp:nvSpPr>
      <dsp:spPr>
        <a:xfrm>
          <a:off x="595385" y="1072591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REVEALING ESCONDIDO CREEK VISION PLAN</a:t>
          </a:r>
        </a:p>
      </dsp:txBody>
      <dsp:txXfrm>
        <a:off x="595385" y="1072591"/>
        <a:ext cx="1440619" cy="1556309"/>
      </dsp:txXfrm>
    </dsp:sp>
    <dsp:sp modelId="{14CE5BEF-EC53-4CAA-859E-BC03173F0200}">
      <dsp:nvSpPr>
        <dsp:cNvPr id="0" name=""/>
        <dsp:cNvSpPr/>
      </dsp:nvSpPr>
      <dsp:spPr>
        <a:xfrm>
          <a:off x="595385" y="525780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2010</a:t>
          </a:r>
        </a:p>
      </dsp:txBody>
      <dsp:txXfrm>
        <a:off x="595385" y="525780"/>
        <a:ext cx="1440619" cy="546811"/>
      </dsp:txXfrm>
    </dsp:sp>
    <dsp:sp modelId="{7283DCD9-0932-4AD9-9205-7FDA1854556A}">
      <dsp:nvSpPr>
        <dsp:cNvPr id="0" name=""/>
        <dsp:cNvSpPr/>
      </dsp:nvSpPr>
      <dsp:spPr>
        <a:xfrm>
          <a:off x="349747" y="1072591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AB390-2A46-4631-9573-A16983B6DD01}">
      <dsp:nvSpPr>
        <dsp:cNvPr id="0" name=""/>
        <dsp:cNvSpPr/>
      </dsp:nvSpPr>
      <dsp:spPr>
        <a:xfrm>
          <a:off x="333300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97644-EFE8-4E8F-BF13-E5CA793E3539}">
      <dsp:nvSpPr>
        <dsp:cNvPr id="0" name=""/>
        <dsp:cNvSpPr/>
      </dsp:nvSpPr>
      <dsp:spPr>
        <a:xfrm rot="18900000">
          <a:off x="909511" y="428492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91013-1360-4FA8-9DA5-EA41373D64C6}">
      <dsp:nvSpPr>
        <dsp:cNvPr id="0" name=""/>
        <dsp:cNvSpPr/>
      </dsp:nvSpPr>
      <dsp:spPr>
        <a:xfrm>
          <a:off x="948102" y="432351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6C377-E198-46C2-BFA2-5676AA3CB729}">
      <dsp:nvSpPr>
        <dsp:cNvPr id="0" name=""/>
        <dsp:cNvSpPr/>
      </dsp:nvSpPr>
      <dsp:spPr>
        <a:xfrm>
          <a:off x="1328906" y="2628900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ESCONDIDO CREEK TRAIL MASTER PLAN</a:t>
          </a:r>
        </a:p>
      </dsp:txBody>
      <dsp:txXfrm>
        <a:off x="1328906" y="2628900"/>
        <a:ext cx="1440619" cy="1556309"/>
      </dsp:txXfrm>
    </dsp:sp>
    <dsp:sp modelId="{C709EF68-AE12-4918-93F5-1405459F785A}">
      <dsp:nvSpPr>
        <dsp:cNvPr id="0" name=""/>
        <dsp:cNvSpPr/>
      </dsp:nvSpPr>
      <dsp:spPr>
        <a:xfrm>
          <a:off x="1328906" y="4185209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2012</a:t>
          </a:r>
        </a:p>
      </dsp:txBody>
      <dsp:txXfrm>
        <a:off x="1328906" y="4185209"/>
        <a:ext cx="1440619" cy="546811"/>
      </dsp:txXfrm>
    </dsp:sp>
    <dsp:sp modelId="{BA134C79-BA86-486B-ABA8-551C71EE0637}">
      <dsp:nvSpPr>
        <dsp:cNvPr id="0" name=""/>
        <dsp:cNvSpPr/>
      </dsp:nvSpPr>
      <dsp:spPr>
        <a:xfrm>
          <a:off x="1083191" y="2628900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006A9-1B99-4F45-8899-1BD23ADEAA90}">
      <dsp:nvSpPr>
        <dsp:cNvPr id="0" name=""/>
        <dsp:cNvSpPr/>
      </dsp:nvSpPr>
      <dsp:spPr>
        <a:xfrm>
          <a:off x="1066744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4506E-97BD-4A17-8451-6B901A464171}">
      <dsp:nvSpPr>
        <dsp:cNvPr id="0" name=""/>
        <dsp:cNvSpPr/>
      </dsp:nvSpPr>
      <dsp:spPr>
        <a:xfrm rot="8100000">
          <a:off x="1892338" y="62549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6EE60-51BA-4C8A-A5F6-B4CAD2C978CB}">
      <dsp:nvSpPr>
        <dsp:cNvPr id="0" name=""/>
        <dsp:cNvSpPr/>
      </dsp:nvSpPr>
      <dsp:spPr>
        <a:xfrm>
          <a:off x="1930930" y="66408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1329E-F075-4B8C-AD3B-C68B6B7B18AC}">
      <dsp:nvSpPr>
        <dsp:cNvPr id="0" name=""/>
        <dsp:cNvSpPr/>
      </dsp:nvSpPr>
      <dsp:spPr>
        <a:xfrm>
          <a:off x="2311740" y="1072591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GRAPE STREET GATE ACCESS</a:t>
          </a:r>
        </a:p>
      </dsp:txBody>
      <dsp:txXfrm>
        <a:off x="2311740" y="1072591"/>
        <a:ext cx="1440619" cy="1556309"/>
      </dsp:txXfrm>
    </dsp:sp>
    <dsp:sp modelId="{6BA2E634-51FD-4A1C-A919-9CE94A5904DB}">
      <dsp:nvSpPr>
        <dsp:cNvPr id="0" name=""/>
        <dsp:cNvSpPr/>
      </dsp:nvSpPr>
      <dsp:spPr>
        <a:xfrm>
          <a:off x="2311740" y="525780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2013</a:t>
          </a:r>
        </a:p>
      </dsp:txBody>
      <dsp:txXfrm>
        <a:off x="2311740" y="525780"/>
        <a:ext cx="1440619" cy="546811"/>
      </dsp:txXfrm>
    </dsp:sp>
    <dsp:sp modelId="{0479344C-CAAC-4159-A0B9-C4A71E5FE9AF}">
      <dsp:nvSpPr>
        <dsp:cNvPr id="0" name=""/>
        <dsp:cNvSpPr/>
      </dsp:nvSpPr>
      <dsp:spPr>
        <a:xfrm>
          <a:off x="2066019" y="1072591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D45A7-E79D-48E6-9FE7-A0B44693A7A5}">
      <dsp:nvSpPr>
        <dsp:cNvPr id="0" name=""/>
        <dsp:cNvSpPr/>
      </dsp:nvSpPr>
      <dsp:spPr>
        <a:xfrm>
          <a:off x="2049572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4988D-661E-4F93-AE1B-F00A4F3684C2}">
      <dsp:nvSpPr>
        <dsp:cNvPr id="0" name=""/>
        <dsp:cNvSpPr/>
      </dsp:nvSpPr>
      <dsp:spPr>
        <a:xfrm rot="18900000">
          <a:off x="2833604" y="428492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F9D3A-214D-4DC1-A421-A1D9CFD18F01}">
      <dsp:nvSpPr>
        <dsp:cNvPr id="0" name=""/>
        <dsp:cNvSpPr/>
      </dsp:nvSpPr>
      <dsp:spPr>
        <a:xfrm>
          <a:off x="2872195" y="432351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E896F-E9CE-47D1-90D4-E4F13E360864}">
      <dsp:nvSpPr>
        <dsp:cNvPr id="0" name=""/>
        <dsp:cNvSpPr/>
      </dsp:nvSpPr>
      <dsp:spPr>
        <a:xfrm>
          <a:off x="3252999" y="2628900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JUNIPER LIGHTING AND POCKET PARK</a:t>
          </a:r>
        </a:p>
      </dsp:txBody>
      <dsp:txXfrm>
        <a:off x="3252999" y="2628900"/>
        <a:ext cx="1440619" cy="1556309"/>
      </dsp:txXfrm>
    </dsp:sp>
    <dsp:sp modelId="{F521DB2C-3F17-445B-A836-47CCAF11D024}">
      <dsp:nvSpPr>
        <dsp:cNvPr id="0" name=""/>
        <dsp:cNvSpPr/>
      </dsp:nvSpPr>
      <dsp:spPr>
        <a:xfrm>
          <a:off x="3252999" y="4185209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2013</a:t>
          </a:r>
        </a:p>
      </dsp:txBody>
      <dsp:txXfrm>
        <a:off x="3252999" y="4185209"/>
        <a:ext cx="1440619" cy="546811"/>
      </dsp:txXfrm>
    </dsp:sp>
    <dsp:sp modelId="{CA78EC4F-D827-4A51-A41D-8CF86C25B7CE}">
      <dsp:nvSpPr>
        <dsp:cNvPr id="0" name=""/>
        <dsp:cNvSpPr/>
      </dsp:nvSpPr>
      <dsp:spPr>
        <a:xfrm>
          <a:off x="3007284" y="2628900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B40A5-35B8-4490-B5CA-0DBD30EFACA8}">
      <dsp:nvSpPr>
        <dsp:cNvPr id="0" name=""/>
        <dsp:cNvSpPr/>
      </dsp:nvSpPr>
      <dsp:spPr>
        <a:xfrm>
          <a:off x="2990837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673F8-4BC2-48FC-88C9-28B2EC37A6EB}">
      <dsp:nvSpPr>
        <dsp:cNvPr id="0" name=""/>
        <dsp:cNvSpPr/>
      </dsp:nvSpPr>
      <dsp:spPr>
        <a:xfrm rot="8100000">
          <a:off x="3816432" y="62549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79B6D-9785-4DA1-8C2F-17F54DB40B75}">
      <dsp:nvSpPr>
        <dsp:cNvPr id="0" name=""/>
        <dsp:cNvSpPr/>
      </dsp:nvSpPr>
      <dsp:spPr>
        <a:xfrm>
          <a:off x="3855023" y="66408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524BE-691F-40A2-9635-A9358FFFAACE}">
      <dsp:nvSpPr>
        <dsp:cNvPr id="0" name=""/>
        <dsp:cNvSpPr/>
      </dsp:nvSpPr>
      <dsp:spPr>
        <a:xfrm>
          <a:off x="4235834" y="1072591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PLAZA DEL ARROYO MURAL AND POCKET PARK</a:t>
          </a:r>
        </a:p>
      </dsp:txBody>
      <dsp:txXfrm>
        <a:off x="4235834" y="1072591"/>
        <a:ext cx="1440619" cy="1556309"/>
      </dsp:txXfrm>
    </dsp:sp>
    <dsp:sp modelId="{58932572-FE16-435F-B005-C6CB260D7888}">
      <dsp:nvSpPr>
        <dsp:cNvPr id="0" name=""/>
        <dsp:cNvSpPr/>
      </dsp:nvSpPr>
      <dsp:spPr>
        <a:xfrm>
          <a:off x="4235834" y="525780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2014</a:t>
          </a:r>
        </a:p>
      </dsp:txBody>
      <dsp:txXfrm>
        <a:off x="4235834" y="525780"/>
        <a:ext cx="1440619" cy="546811"/>
      </dsp:txXfrm>
    </dsp:sp>
    <dsp:sp modelId="{FC3F07A1-858E-4BCC-9A49-EA8A3B8E3688}">
      <dsp:nvSpPr>
        <dsp:cNvPr id="0" name=""/>
        <dsp:cNvSpPr/>
      </dsp:nvSpPr>
      <dsp:spPr>
        <a:xfrm>
          <a:off x="3990112" y="1072591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BA031-A947-412C-BEFE-4FD8B4A50F84}">
      <dsp:nvSpPr>
        <dsp:cNvPr id="0" name=""/>
        <dsp:cNvSpPr/>
      </dsp:nvSpPr>
      <dsp:spPr>
        <a:xfrm>
          <a:off x="3973666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B7AAD-F83C-4790-A428-304875DBC62F}">
      <dsp:nvSpPr>
        <dsp:cNvPr id="0" name=""/>
        <dsp:cNvSpPr/>
      </dsp:nvSpPr>
      <dsp:spPr>
        <a:xfrm rot="18900000">
          <a:off x="4757697" y="428492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1362F-52F5-49BE-BB6F-E96B1F4361AB}">
      <dsp:nvSpPr>
        <dsp:cNvPr id="0" name=""/>
        <dsp:cNvSpPr/>
      </dsp:nvSpPr>
      <dsp:spPr>
        <a:xfrm>
          <a:off x="4796289" y="432351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31B90-783D-44F0-A35D-DC960061B67B}">
      <dsp:nvSpPr>
        <dsp:cNvPr id="0" name=""/>
        <dsp:cNvSpPr/>
      </dsp:nvSpPr>
      <dsp:spPr>
        <a:xfrm>
          <a:off x="5177092" y="2628900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HABITAT FOR HUMANITY ELM STREET IMPROVEMENT PROJECT</a:t>
          </a:r>
        </a:p>
      </dsp:txBody>
      <dsp:txXfrm>
        <a:off x="5177092" y="2628900"/>
        <a:ext cx="1440619" cy="1556309"/>
      </dsp:txXfrm>
    </dsp:sp>
    <dsp:sp modelId="{76527BF9-A379-4C65-84BB-039E40C34AC7}">
      <dsp:nvSpPr>
        <dsp:cNvPr id="0" name=""/>
        <dsp:cNvSpPr/>
      </dsp:nvSpPr>
      <dsp:spPr>
        <a:xfrm>
          <a:off x="5177092" y="4185209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2015</a:t>
          </a:r>
        </a:p>
      </dsp:txBody>
      <dsp:txXfrm>
        <a:off x="5177092" y="4185209"/>
        <a:ext cx="1440619" cy="546811"/>
      </dsp:txXfrm>
    </dsp:sp>
    <dsp:sp modelId="{6E06031C-372E-42F6-B8E1-D6C7060459F2}">
      <dsp:nvSpPr>
        <dsp:cNvPr id="0" name=""/>
        <dsp:cNvSpPr/>
      </dsp:nvSpPr>
      <dsp:spPr>
        <a:xfrm>
          <a:off x="4931377" y="2628900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DD5FC-8DA7-4605-AF3B-4FE4E29FD40E}">
      <dsp:nvSpPr>
        <dsp:cNvPr id="0" name=""/>
        <dsp:cNvSpPr/>
      </dsp:nvSpPr>
      <dsp:spPr>
        <a:xfrm>
          <a:off x="4914930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BB0E6-19C9-4228-8990-1061504CE2F6}">
      <dsp:nvSpPr>
        <dsp:cNvPr id="0" name=""/>
        <dsp:cNvSpPr/>
      </dsp:nvSpPr>
      <dsp:spPr>
        <a:xfrm rot="8100000">
          <a:off x="5740525" y="62549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2A9BB-0B21-453D-B30B-8332B9297093}">
      <dsp:nvSpPr>
        <dsp:cNvPr id="0" name=""/>
        <dsp:cNvSpPr/>
      </dsp:nvSpPr>
      <dsp:spPr>
        <a:xfrm>
          <a:off x="5779116" y="66408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15FDB-9E92-46F6-9573-E8636A957A0A}">
      <dsp:nvSpPr>
        <dsp:cNvPr id="0" name=""/>
        <dsp:cNvSpPr/>
      </dsp:nvSpPr>
      <dsp:spPr>
        <a:xfrm>
          <a:off x="6159927" y="1072591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ADOPT-A-CREEK PROGRAM BEGAN</a:t>
          </a:r>
        </a:p>
      </dsp:txBody>
      <dsp:txXfrm>
        <a:off x="6159927" y="1072591"/>
        <a:ext cx="1440619" cy="1556309"/>
      </dsp:txXfrm>
    </dsp:sp>
    <dsp:sp modelId="{2862CBE6-7A23-4B75-B8E5-BE362AC167E9}">
      <dsp:nvSpPr>
        <dsp:cNvPr id="0" name=""/>
        <dsp:cNvSpPr/>
      </dsp:nvSpPr>
      <dsp:spPr>
        <a:xfrm>
          <a:off x="6159927" y="525780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2017</a:t>
          </a:r>
        </a:p>
      </dsp:txBody>
      <dsp:txXfrm>
        <a:off x="6159927" y="525780"/>
        <a:ext cx="1440619" cy="546811"/>
      </dsp:txXfrm>
    </dsp:sp>
    <dsp:sp modelId="{80DE321C-EFE4-4467-90CD-F63348AF42AE}">
      <dsp:nvSpPr>
        <dsp:cNvPr id="0" name=""/>
        <dsp:cNvSpPr/>
      </dsp:nvSpPr>
      <dsp:spPr>
        <a:xfrm>
          <a:off x="5914206" y="1072591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D588F8-1CE8-4CA5-81AD-F8E41A918E36}">
      <dsp:nvSpPr>
        <dsp:cNvPr id="0" name=""/>
        <dsp:cNvSpPr/>
      </dsp:nvSpPr>
      <dsp:spPr>
        <a:xfrm>
          <a:off x="5897759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EE0E6-85F0-4048-AC19-3A7D2FFB9FEE}">
      <dsp:nvSpPr>
        <dsp:cNvPr id="0" name=""/>
        <dsp:cNvSpPr/>
      </dsp:nvSpPr>
      <dsp:spPr>
        <a:xfrm rot="18900000">
          <a:off x="6681790" y="428492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CBACF-477D-4001-86D3-D374203A88B9}">
      <dsp:nvSpPr>
        <dsp:cNvPr id="0" name=""/>
        <dsp:cNvSpPr/>
      </dsp:nvSpPr>
      <dsp:spPr>
        <a:xfrm>
          <a:off x="6720382" y="432351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E70F1-CB73-4852-BED2-666770701A01}">
      <dsp:nvSpPr>
        <dsp:cNvPr id="0" name=""/>
        <dsp:cNvSpPr/>
      </dsp:nvSpPr>
      <dsp:spPr>
        <a:xfrm>
          <a:off x="7101185" y="2628900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50" b="1" kern="1200" dirty="0"/>
            <a:t>ATP-FUNDED STREET CROSSINGS IMPROVEMENT PROJECT BEGAN</a:t>
          </a:r>
        </a:p>
      </dsp:txBody>
      <dsp:txXfrm>
        <a:off x="7101185" y="2628900"/>
        <a:ext cx="1440619" cy="1556309"/>
      </dsp:txXfrm>
    </dsp:sp>
    <dsp:sp modelId="{3B80563A-EC91-4A91-A917-7B28DD7CD0FF}">
      <dsp:nvSpPr>
        <dsp:cNvPr id="0" name=""/>
        <dsp:cNvSpPr/>
      </dsp:nvSpPr>
      <dsp:spPr>
        <a:xfrm>
          <a:off x="7101185" y="4185209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2018</a:t>
          </a:r>
        </a:p>
      </dsp:txBody>
      <dsp:txXfrm>
        <a:off x="7101185" y="4185209"/>
        <a:ext cx="1440619" cy="546811"/>
      </dsp:txXfrm>
    </dsp:sp>
    <dsp:sp modelId="{DBABB86B-5388-49A9-85A0-7C1871682D42}">
      <dsp:nvSpPr>
        <dsp:cNvPr id="0" name=""/>
        <dsp:cNvSpPr/>
      </dsp:nvSpPr>
      <dsp:spPr>
        <a:xfrm>
          <a:off x="6855470" y="2628900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14E58-1B9F-4B14-939C-2FF2C892CB84}">
      <dsp:nvSpPr>
        <dsp:cNvPr id="0" name=""/>
        <dsp:cNvSpPr/>
      </dsp:nvSpPr>
      <dsp:spPr>
        <a:xfrm>
          <a:off x="6839023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6F7FD-1499-4718-9F39-11DAF92670C4}">
      <dsp:nvSpPr>
        <dsp:cNvPr id="0" name=""/>
        <dsp:cNvSpPr/>
      </dsp:nvSpPr>
      <dsp:spPr>
        <a:xfrm rot="8100000">
          <a:off x="7664618" y="62549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7514D-A117-4335-AEA4-11F3E0A83438}">
      <dsp:nvSpPr>
        <dsp:cNvPr id="0" name=""/>
        <dsp:cNvSpPr/>
      </dsp:nvSpPr>
      <dsp:spPr>
        <a:xfrm>
          <a:off x="7703209" y="66408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D9E9B-6848-4C50-9C06-01B0424B515B}">
      <dsp:nvSpPr>
        <dsp:cNvPr id="0" name=""/>
        <dsp:cNvSpPr/>
      </dsp:nvSpPr>
      <dsp:spPr>
        <a:xfrm>
          <a:off x="8084020" y="1072591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MISSING LINK PROJECT COMPLETED</a:t>
          </a:r>
        </a:p>
      </dsp:txBody>
      <dsp:txXfrm>
        <a:off x="8084020" y="1072591"/>
        <a:ext cx="1440619" cy="1556309"/>
      </dsp:txXfrm>
    </dsp:sp>
    <dsp:sp modelId="{19AD2EF0-631E-4887-918E-B50A8EEDF63E}">
      <dsp:nvSpPr>
        <dsp:cNvPr id="0" name=""/>
        <dsp:cNvSpPr/>
      </dsp:nvSpPr>
      <dsp:spPr>
        <a:xfrm>
          <a:off x="8084020" y="525780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>
              <a:solidFill>
                <a:srgbClr val="4B4F54"/>
              </a:solidFill>
            </a:rPr>
            <a:t>2019</a:t>
          </a:r>
        </a:p>
      </dsp:txBody>
      <dsp:txXfrm>
        <a:off x="8084020" y="525780"/>
        <a:ext cx="1440619" cy="546811"/>
      </dsp:txXfrm>
    </dsp:sp>
    <dsp:sp modelId="{A6C38FA7-04E8-4370-9D87-C9DF15A62412}">
      <dsp:nvSpPr>
        <dsp:cNvPr id="0" name=""/>
        <dsp:cNvSpPr/>
      </dsp:nvSpPr>
      <dsp:spPr>
        <a:xfrm>
          <a:off x="7838299" y="1072591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069C2-33B0-4698-8077-E75D990FB8D1}">
      <dsp:nvSpPr>
        <dsp:cNvPr id="0" name=""/>
        <dsp:cNvSpPr/>
      </dsp:nvSpPr>
      <dsp:spPr>
        <a:xfrm>
          <a:off x="7821852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20C84-9D30-4557-B875-C8F05E3ACC64}">
      <dsp:nvSpPr>
        <dsp:cNvPr id="0" name=""/>
        <dsp:cNvSpPr/>
      </dsp:nvSpPr>
      <dsp:spPr>
        <a:xfrm rot="18900000">
          <a:off x="8595493" y="4284923"/>
          <a:ext cx="347384" cy="34738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9FF76-0646-43D6-9757-06C642308282}">
      <dsp:nvSpPr>
        <dsp:cNvPr id="0" name=""/>
        <dsp:cNvSpPr/>
      </dsp:nvSpPr>
      <dsp:spPr>
        <a:xfrm>
          <a:off x="8634084" y="432351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55ACC-C38A-42A7-A56D-0425D7A13EC0}">
      <dsp:nvSpPr>
        <dsp:cNvPr id="0" name=""/>
        <dsp:cNvSpPr/>
      </dsp:nvSpPr>
      <dsp:spPr>
        <a:xfrm>
          <a:off x="9014892" y="2628900"/>
          <a:ext cx="1440619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COMMUNITY OUTREACH &amp; GRANT APPLICATION</a:t>
          </a:r>
        </a:p>
      </dsp:txBody>
      <dsp:txXfrm>
        <a:off x="9014892" y="2628900"/>
        <a:ext cx="1440619" cy="1556309"/>
      </dsp:txXfrm>
    </dsp:sp>
    <dsp:sp modelId="{41631133-860E-4693-900D-7F4FA5F1EF35}">
      <dsp:nvSpPr>
        <dsp:cNvPr id="0" name=""/>
        <dsp:cNvSpPr/>
      </dsp:nvSpPr>
      <dsp:spPr>
        <a:xfrm>
          <a:off x="9014892" y="4185209"/>
          <a:ext cx="1440619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b="1" kern="1200" dirty="0">
              <a:solidFill>
                <a:srgbClr val="4B4F54"/>
              </a:solidFill>
              <a:latin typeface="Calibri" panose="020F0502020204030204"/>
              <a:ea typeface="+mn-ea"/>
              <a:cs typeface="+mn-cs"/>
            </a:rPr>
            <a:t>2019</a:t>
          </a:r>
        </a:p>
      </dsp:txBody>
      <dsp:txXfrm>
        <a:off x="9014892" y="4185209"/>
        <a:ext cx="1440619" cy="546811"/>
      </dsp:txXfrm>
    </dsp:sp>
    <dsp:sp modelId="{E4AF8A08-0AF0-4FA4-9F3C-264355DDEC77}">
      <dsp:nvSpPr>
        <dsp:cNvPr id="0" name=""/>
        <dsp:cNvSpPr/>
      </dsp:nvSpPr>
      <dsp:spPr>
        <a:xfrm>
          <a:off x="8758539" y="2628900"/>
          <a:ext cx="0" cy="155630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3EE17-7C4D-4DEA-9F1A-A60B44B7129D}">
      <dsp:nvSpPr>
        <dsp:cNvPr id="0" name=""/>
        <dsp:cNvSpPr/>
      </dsp:nvSpPr>
      <dsp:spPr>
        <a:xfrm>
          <a:off x="8742092" y="2579687"/>
          <a:ext cx="88429" cy="98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249C3-7742-46D7-8318-6F4B358F7522}">
      <dsp:nvSpPr>
        <dsp:cNvPr id="0" name=""/>
        <dsp:cNvSpPr/>
      </dsp:nvSpPr>
      <dsp:spPr>
        <a:xfrm rot="8100000">
          <a:off x="9382695" y="625493"/>
          <a:ext cx="347384" cy="347384"/>
        </a:xfrm>
        <a:prstGeom prst="teardrop">
          <a:avLst>
            <a:gd name="adj" fmla="val 115000"/>
          </a:avLst>
        </a:prstGeom>
        <a:solidFill>
          <a:srgbClr val="00B050"/>
        </a:solidFill>
        <a:ln w="15875" cap="flat" cmpd="sng" algn="ctr">
          <a:solidFill>
            <a:srgbClr val="46464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C15CC-C0BB-462F-B30D-DAB1A3546833}">
      <dsp:nvSpPr>
        <dsp:cNvPr id="0" name=""/>
        <dsp:cNvSpPr/>
      </dsp:nvSpPr>
      <dsp:spPr>
        <a:xfrm>
          <a:off x="9421286" y="664084"/>
          <a:ext cx="270201" cy="270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BF6FD-4FF7-410D-A146-6925B57648F9}">
      <dsp:nvSpPr>
        <dsp:cNvPr id="0" name=""/>
        <dsp:cNvSpPr/>
      </dsp:nvSpPr>
      <dsp:spPr>
        <a:xfrm>
          <a:off x="9894956" y="1084156"/>
          <a:ext cx="2290628" cy="155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/>
            <a:t>ESCONDIDO CREEK TRAIL EXPANSION PROJECT - PROP 68 STATEWIDE PROGRAM GRANT</a:t>
          </a:r>
          <a:endParaRPr lang="en-US" sz="1400" i="1" kern="1200" dirty="0"/>
        </a:p>
      </dsp:txBody>
      <dsp:txXfrm>
        <a:off x="9894956" y="1084156"/>
        <a:ext cx="2290628" cy="1556309"/>
      </dsp:txXfrm>
    </dsp:sp>
    <dsp:sp modelId="{B12B5437-E6BA-4347-AFBA-87C01CCBE5D2}">
      <dsp:nvSpPr>
        <dsp:cNvPr id="0" name=""/>
        <dsp:cNvSpPr/>
      </dsp:nvSpPr>
      <dsp:spPr>
        <a:xfrm>
          <a:off x="9894956" y="537345"/>
          <a:ext cx="2290628" cy="54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524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400" i="0" kern="1200" dirty="0"/>
            <a:t>  </a:t>
          </a:r>
          <a:r>
            <a:rPr lang="en-US" sz="2000" i="0" kern="1200" dirty="0"/>
            <a:t>2020</a:t>
          </a:r>
        </a:p>
      </dsp:txBody>
      <dsp:txXfrm>
        <a:off x="9894956" y="537345"/>
        <a:ext cx="2290628" cy="546811"/>
      </dsp:txXfrm>
    </dsp:sp>
    <dsp:sp modelId="{17739AB7-6EDD-48C0-A4E3-FC4DDDE88B90}">
      <dsp:nvSpPr>
        <dsp:cNvPr id="0" name=""/>
        <dsp:cNvSpPr/>
      </dsp:nvSpPr>
      <dsp:spPr>
        <a:xfrm>
          <a:off x="9545269" y="1072606"/>
          <a:ext cx="0" cy="1556309"/>
        </a:xfrm>
        <a:prstGeom prst="line">
          <a:avLst/>
        </a:prstGeom>
        <a:noFill/>
        <a:ln w="12700" cap="flat" cmpd="sng" algn="ctr">
          <a:solidFill>
            <a:srgbClr val="00B050"/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9D462-F181-4D37-A4B4-3880F4CC36AB}">
      <dsp:nvSpPr>
        <dsp:cNvPr id="0" name=""/>
        <dsp:cNvSpPr/>
      </dsp:nvSpPr>
      <dsp:spPr>
        <a:xfrm>
          <a:off x="9528822" y="2579703"/>
          <a:ext cx="88429" cy="98426"/>
        </a:xfrm>
        <a:prstGeom prst="ellipse">
          <a:avLst/>
        </a:prstGeom>
        <a:solidFill>
          <a:srgbClr val="00B05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=""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=""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=""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=""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=""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0E234-2DD2-4E29-B0F8-838C3850A6B3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D2200-8A9B-467C-99F3-9915BE78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47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D2200-8A9B-467C-99F3-9915BE78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1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ginning Title Screen">
    <p:bg>
      <p:bgPr>
        <a:solidFill>
          <a:srgbClr val="F58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6838950" y="0"/>
            <a:ext cx="5353050" cy="6858000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604838" y="1143000"/>
            <a:ext cx="9351962" cy="259397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06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PRESENTATION TITLE: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90" y="4171826"/>
            <a:ext cx="2458700" cy="205403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237355" y="2514986"/>
            <a:ext cx="5278120" cy="1450757"/>
          </a:xfrm>
        </p:spPr>
        <p:txBody>
          <a:bodyPr/>
          <a:lstStyle>
            <a:lvl1pPr marL="0">
              <a:defRPr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More text here if necessary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592580" y="5258199"/>
            <a:ext cx="3824287" cy="635000"/>
          </a:xfrm>
        </p:spPr>
        <p:txBody>
          <a:bodyPr>
            <a:normAutofit/>
          </a:bodyPr>
          <a:lstStyle>
            <a:lvl1pPr>
              <a:defRPr sz="3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RRM Person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630490" y="705224"/>
            <a:ext cx="7649910" cy="409575"/>
          </a:xfrm>
        </p:spPr>
        <p:txBody>
          <a:bodyPr>
            <a:noAutofit/>
          </a:bodyPr>
          <a:lstStyle>
            <a:lvl1pPr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Intro text goes here, if wanted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592580" y="4831408"/>
            <a:ext cx="3886200" cy="450695"/>
          </a:xfrm>
        </p:spPr>
        <p:txBody>
          <a:bodyPr>
            <a:noAutofit/>
          </a:bodyPr>
          <a:lstStyle>
            <a:lvl1pPr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by: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6733174" y="1399173"/>
            <a:ext cx="6866352" cy="4051300"/>
          </a:xfrm>
          <a:prstGeom prst="rect">
            <a:avLst/>
          </a:prstGeom>
          <a:blipFill dpi="0" rotWithShape="1">
            <a:blip r:embed="rId2" cstate="screen">
              <a:alphaModFix am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" b="-1971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7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la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2125664"/>
            <a:ext cx="10058400" cy="402336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068" indent="-342900"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726948" indent="-342900"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852678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035558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rgbClr val="4C4F54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37270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92" t="14358" r="4787" b="-1"/>
          <a:stretch/>
        </p:blipFill>
        <p:spPr>
          <a:xfrm rot="10800000">
            <a:off x="-1" y="5294489"/>
            <a:ext cx="11221173" cy="15677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0481" y="5230345"/>
            <a:ext cx="12252945" cy="64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1095" y="5500637"/>
            <a:ext cx="9543505" cy="66338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 b="1" i="0" cap="all" spc="-5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Name of photo/render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097" y="6133363"/>
            <a:ext cx="9543505" cy="47560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Description of photo here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0" hasCustomPrompt="1"/>
          </p:nvPr>
        </p:nvSpPr>
        <p:spPr>
          <a:xfrm>
            <a:off x="0" y="0"/>
            <a:ext cx="12191985" cy="5232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1690" b="-12004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86B72-F088-4F89-B7CE-3371B4D80F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606" y="5540817"/>
            <a:ext cx="1212483" cy="1010241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7C24BBA-263D-4A62-9B9C-2A46BF0CD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9236007" y="5598314"/>
            <a:ext cx="1683029" cy="9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0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70025" y="193886"/>
            <a:ext cx="4091775" cy="21604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 b="1" i="0" cap="all" spc="-50" baseline="0">
                <a:solidFill>
                  <a:srgbClr val="4C4F5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Name of photo or topic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0" hasCustomPrompt="1"/>
          </p:nvPr>
        </p:nvSpPr>
        <p:spPr>
          <a:xfrm>
            <a:off x="2" y="0"/>
            <a:ext cx="7420356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6088" t="-28310" r="-44993"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1325957" y="5215289"/>
            <a:ext cx="12252945" cy="64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770813" y="2490788"/>
            <a:ext cx="4090987" cy="27813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9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Plu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0" hasCustomPrompt="1"/>
          </p:nvPr>
        </p:nvSpPr>
        <p:spPr>
          <a:xfrm>
            <a:off x="0" y="4184195"/>
            <a:ext cx="12191985" cy="267380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13405" b="-67790"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7" y="4120050"/>
            <a:ext cx="12252945" cy="64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037" y="4184195"/>
            <a:ext cx="1212483" cy="1010241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97279" y="2117563"/>
            <a:ext cx="10058401" cy="171731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rgbClr val="4C4F54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78E7362-5A5F-41AC-B4F8-9D0FE24A5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8440540" y="4184195"/>
            <a:ext cx="1772101" cy="10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3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i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6128072" y="0"/>
            <a:ext cx="6063928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170" t="131" r="-43982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0" hasCustomPrompt="1"/>
          </p:nvPr>
        </p:nvSpPr>
        <p:spPr>
          <a:xfrm>
            <a:off x="0" y="0"/>
            <a:ext cx="6063926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897" t="131" r="-43254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2666999" y="3396929"/>
            <a:ext cx="6858000" cy="64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7355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6128072" y="0"/>
            <a:ext cx="6063928" cy="441174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7405" t="-38351" r="-45747" b="-16895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0" hasCustomPrompt="1"/>
          </p:nvPr>
        </p:nvSpPr>
        <p:spPr>
          <a:xfrm>
            <a:off x="0" y="0"/>
            <a:ext cx="6063926" cy="2333372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896" t="-78181" b="-46022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-2" y="2402732"/>
            <a:ext cx="6063926" cy="4455266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2250" t="-12841" r="-17646" b="-4582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10330775" y="4471378"/>
            <a:ext cx="1872301" cy="2386622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1639" t="409" r="-45747" b="-409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6128071" y="4481109"/>
            <a:ext cx="4132257" cy="237689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677" t="-30970" r="-10443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2666999" y="3396929"/>
            <a:ext cx="6858000" cy="64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 userDrawn="1"/>
        </p:nvSpPr>
        <p:spPr>
          <a:xfrm>
            <a:off x="0" y="2333372"/>
            <a:ext cx="6128072" cy="69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6063926" y="4411746"/>
            <a:ext cx="6128072" cy="69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 rot="5400000">
            <a:off x="9073776" y="5601005"/>
            <a:ext cx="2446256" cy="67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6513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1207658" y="2521322"/>
            <a:ext cx="5271436" cy="360275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345" t="58" r="-5419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rgbClr val="4C4F54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8869367" y="2521322"/>
            <a:ext cx="2213811" cy="175369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8869367" y="4370381"/>
            <a:ext cx="2213811" cy="175369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67325" y="2521322"/>
            <a:ext cx="2213811" cy="175369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6567325" y="4370381"/>
            <a:ext cx="2213811" cy="175369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2078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rgbClr val="4C4F54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8869367" y="2521322"/>
            <a:ext cx="2213811" cy="175369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67325" y="2521322"/>
            <a:ext cx="2213811" cy="175369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4265283" y="2521321"/>
            <a:ext cx="2213811" cy="175369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7" hasCustomPrompt="1"/>
          </p:nvPr>
        </p:nvSpPr>
        <p:spPr>
          <a:xfrm>
            <a:off x="8869367" y="4530593"/>
            <a:ext cx="2213811" cy="175369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8" hasCustomPrompt="1"/>
          </p:nvPr>
        </p:nvSpPr>
        <p:spPr>
          <a:xfrm>
            <a:off x="6567325" y="4530593"/>
            <a:ext cx="2213811" cy="175369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9" hasCustomPrompt="1"/>
          </p:nvPr>
        </p:nvSpPr>
        <p:spPr>
          <a:xfrm>
            <a:off x="4265283" y="4530592"/>
            <a:ext cx="2213811" cy="175369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075" t="32" r="-14307" b="26"/>
            </a:stretch>
          </a:blip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</a:t>
            </a:r>
          </a:p>
        </p:txBody>
      </p:sp>
      <p:sp>
        <p:nvSpPr>
          <p:cNvPr id="23" name="Rectangle 22"/>
          <p:cNvSpPr/>
          <p:nvPr userDrawn="1"/>
        </p:nvSpPr>
        <p:spPr>
          <a:xfrm rot="5400000" flipV="1">
            <a:off x="3064283" y="3375310"/>
            <a:ext cx="175369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/>
          <p:cNvSpPr/>
          <p:nvPr userDrawn="1"/>
        </p:nvSpPr>
        <p:spPr>
          <a:xfrm rot="5400000" flipV="1">
            <a:off x="3064283" y="5383947"/>
            <a:ext cx="175369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08088" y="2520950"/>
            <a:ext cx="2468562" cy="17541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THIS IS A ROW OF PHOTOS</a:t>
            </a:r>
            <a:br>
              <a:rPr lang="en-US" dirty="0"/>
            </a:br>
            <a:r>
              <a:rPr lang="en-US" dirty="0"/>
              <a:t>Add some text here. Add some text here. Add some text here.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08088" y="4529466"/>
            <a:ext cx="2468562" cy="17541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THIS IS A ROW OF PHOTOS</a:t>
            </a:r>
            <a:br>
              <a:rPr lang="en-US" dirty="0"/>
            </a:br>
            <a:r>
              <a:rPr lang="en-US" dirty="0"/>
              <a:t>Add some text here. Add some text here. Add some text here.</a:t>
            </a:r>
          </a:p>
        </p:txBody>
      </p:sp>
    </p:spTree>
    <p:extLst>
      <p:ext uri="{BB962C8B-B14F-4D97-AF65-F5344CB8AC3E}">
        <p14:creationId xmlns:p14="http://schemas.microsoft.com/office/powerpoint/2010/main" val="4268061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p-Next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 noChangeAspect="1"/>
          </p:cNvSpPr>
          <p:nvPr>
            <p:ph type="pic" idx="10" hasCustomPrompt="1"/>
          </p:nvPr>
        </p:nvSpPr>
        <p:spPr>
          <a:xfrm>
            <a:off x="0" y="0"/>
            <a:ext cx="12191985" cy="5232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1690" b="-12004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4" r="19473"/>
          <a:stretch/>
        </p:blipFill>
        <p:spPr>
          <a:xfrm>
            <a:off x="-1" y="5232400"/>
            <a:ext cx="12192001" cy="16270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606" y="5540817"/>
            <a:ext cx="1212483" cy="101024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91094" y="5479623"/>
            <a:ext cx="4793705" cy="1061004"/>
          </a:xfrm>
        </p:spPr>
        <p:txBody>
          <a:bodyPr>
            <a:normAutofit/>
          </a:bodyPr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UP NEXT: SECTION NAME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549900" y="5480050"/>
            <a:ext cx="3886200" cy="1060450"/>
          </a:xfrm>
        </p:spPr>
        <p:txBody>
          <a:bodyPr>
            <a:noAutofit/>
          </a:bodyPr>
          <a:lstStyle>
            <a:lvl1pPr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Replace this text - This is a transition slide to introduce the next section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B3E6008-D139-4B86-918D-2A579FCE9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9236007" y="5598314"/>
            <a:ext cx="1683029" cy="9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8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eginning Title Screen">
    <p:bg>
      <p:bgPr>
        <a:solidFill>
          <a:srgbClr val="F58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6838950" y="0"/>
            <a:ext cx="5353050" cy="6858000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4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-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-1"/>
            <a:ext cx="14001636" cy="600904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1690" b="-12004"/>
            </a:stretch>
          </a:blipFill>
        </p:spPr>
        <p:txBody>
          <a:bodyPr lIns="457200" tIns="457200" anchor="t"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center icon to add picture, or simply delete this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A0EA2-0D84-4B34-967B-3785C51DB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94"/>
          <a:stretch/>
        </p:blipFill>
        <p:spPr>
          <a:xfrm>
            <a:off x="0" y="6009118"/>
            <a:ext cx="12192000" cy="851408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D0AF496-0C41-4BF9-B767-03B5FAAA0D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0430" y="6009118"/>
            <a:ext cx="10058400" cy="851407"/>
          </a:xfrm>
        </p:spPr>
        <p:txBody>
          <a:bodyPr lIns="91440" rIns="91440" anchor="ctr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more text or a description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A1CEF-0EB3-44ED-A3B3-99F9A57AB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575" y="6009042"/>
            <a:ext cx="996514" cy="830296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56B25F9-AA59-476F-816D-D4BDEC47B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9738501" y="6056298"/>
            <a:ext cx="1383246" cy="7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-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BA0EA2-0D84-4B34-967B-3785C51DB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94"/>
          <a:stretch/>
        </p:blipFill>
        <p:spPr>
          <a:xfrm>
            <a:off x="-1" y="6009118"/>
            <a:ext cx="12192001" cy="851408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D0AF496-0C41-4BF9-B767-03B5FAAA0D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0430" y="6009118"/>
            <a:ext cx="10058400" cy="851407"/>
          </a:xfrm>
        </p:spPr>
        <p:txBody>
          <a:bodyPr lIns="91440" rIns="91440" anchor="ctr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more text or a description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01028-51F9-43CD-A74F-A46DDC456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575" y="6009042"/>
            <a:ext cx="996514" cy="83029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1BCE57F-710E-452A-84E8-4D13A5E2A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9738501" y="6056298"/>
            <a:ext cx="1383246" cy="7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35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303" y="1944627"/>
            <a:ext cx="2164934" cy="18065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212793" y="1944627"/>
            <a:ext cx="28799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CREATING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ENVIRONMENTS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PEOPLE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ENJOY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®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20726" y="4190751"/>
            <a:ext cx="3150550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spc="300" dirty="0">
                <a:solidFill>
                  <a:srgbClr val="F5822B"/>
                </a:solidFill>
                <a:latin typeface="Gill Sans MT" panose="020B0502020104020203" pitchFamily="34" charset="0"/>
              </a:rPr>
              <a:t>rrmdesign.com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-34183" y="4476562"/>
            <a:ext cx="4554909" cy="0"/>
          </a:xfrm>
          <a:prstGeom prst="line">
            <a:avLst/>
          </a:prstGeom>
          <a:ln w="158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7671276" y="4476562"/>
            <a:ext cx="4554909" cy="0"/>
          </a:xfrm>
          <a:prstGeom prst="line">
            <a:avLst/>
          </a:prstGeom>
          <a:ln w="15875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023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60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3" r="11990"/>
          <a:stretch/>
        </p:blipFill>
        <p:spPr>
          <a:xfrm>
            <a:off x="0" y="4529098"/>
            <a:ext cx="12192000" cy="85140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529098"/>
            <a:ext cx="10058400" cy="851407"/>
          </a:xfrm>
        </p:spPr>
        <p:txBody>
          <a:bodyPr lIns="91440" rIns="91440" anchor="ctr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more text or a description here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9600" b="1" i="0" cap="all" spc="-5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103" y="4529097"/>
            <a:ext cx="1109327" cy="85140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691A9F3-A0E9-4087-B6BF-7D8126759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8534258" y="4475069"/>
            <a:ext cx="1683029" cy="9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5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Grey">
    <p:bg>
      <p:bgPr>
        <a:solidFill>
          <a:srgbClr val="4C4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838950" y="0"/>
            <a:ext cx="5353050" cy="6858000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25664"/>
            <a:ext cx="10058400" cy="402336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1pPr>
            <a:lvl2pPr marL="54406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72694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3pPr>
            <a:lvl4pPr marL="85267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Plain Grey">
    <p:bg>
      <p:bgPr>
        <a:solidFill>
          <a:srgbClr val="4C4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25664"/>
            <a:ext cx="10058400" cy="402336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1pPr>
            <a:lvl2pPr marL="54406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72694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3pPr>
            <a:lvl4pPr marL="85267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16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Plain Grey">
    <p:bg>
      <p:bgPr>
        <a:solidFill>
          <a:srgbClr val="4C4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25664"/>
            <a:ext cx="10058400" cy="402336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1pPr>
            <a:lvl2pPr marL="54406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72694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3pPr>
            <a:lvl4pPr marL="85267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Orange">
    <p:bg>
      <p:bgPr>
        <a:solidFill>
          <a:srgbClr val="F58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838950" y="0"/>
            <a:ext cx="5353050" cy="6858000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25664"/>
            <a:ext cx="10058400" cy="402336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1pPr>
            <a:lvl2pPr marL="54406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72694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3pPr>
            <a:lvl4pPr marL="85267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9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Plain Orange">
    <p:bg>
      <p:bgPr>
        <a:solidFill>
          <a:srgbClr val="F58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25664"/>
            <a:ext cx="10058400" cy="402336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1pPr>
            <a:lvl2pPr marL="54406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726948" indent="-342900"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3pPr>
            <a:lvl4pPr marL="85267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2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6733174" y="1399173"/>
            <a:ext cx="6866352" cy="4051300"/>
          </a:xfrm>
          <a:prstGeom prst="rect">
            <a:avLst/>
          </a:prstGeom>
          <a:blipFill dpi="0" rotWithShape="1">
            <a:blip r:embed="rId2" cstate="screen">
              <a:alphaModFix am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" b="-1971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2125664"/>
            <a:ext cx="10058400" cy="402336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068" indent="-342900"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726948" indent="-342900"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852678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035558" indent="-28575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207658" y="1964094"/>
            <a:ext cx="9875520" cy="0"/>
          </a:xfrm>
          <a:prstGeom prst="line">
            <a:avLst/>
          </a:prstGeom>
          <a:ln w="31750">
            <a:solidFill>
              <a:srgbClr val="F5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426568"/>
            <a:ext cx="10058400" cy="1450757"/>
          </a:xfrm>
        </p:spPr>
        <p:txBody>
          <a:bodyPr/>
          <a:lstStyle>
            <a:lvl1pPr marL="0">
              <a:defRPr u="none">
                <a:solidFill>
                  <a:srgbClr val="4C4F54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610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3" r:id="rId3"/>
    <p:sldLayoutId id="2147483660" r:id="rId4"/>
    <p:sldLayoutId id="2147483672" r:id="rId5"/>
    <p:sldLayoutId id="2147483682" r:id="rId6"/>
    <p:sldLayoutId id="2147483674" r:id="rId7"/>
    <p:sldLayoutId id="2147483675" r:id="rId8"/>
    <p:sldLayoutId id="2147483669" r:id="rId9"/>
    <p:sldLayoutId id="2147483683" r:id="rId10"/>
    <p:sldLayoutId id="2147483673" r:id="rId11"/>
    <p:sldLayoutId id="2147483664" r:id="rId12"/>
    <p:sldLayoutId id="2147483666" r:id="rId13"/>
    <p:sldLayoutId id="2147483665" r:id="rId14"/>
    <p:sldLayoutId id="2147483670" r:id="rId15"/>
    <p:sldLayoutId id="2147483671" r:id="rId16"/>
    <p:sldLayoutId id="2147483676" r:id="rId17"/>
    <p:sldLayoutId id="2147483677" r:id="rId18"/>
    <p:sldLayoutId id="2147483667" r:id="rId19"/>
    <p:sldLayoutId id="2147483679" r:id="rId20"/>
    <p:sldLayoutId id="2147483681" r:id="rId21"/>
    <p:sldLayoutId id="2147483662" r:id="rId22"/>
    <p:sldLayoutId id="2147483678" r:id="rId2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i="0" kern="1200" cap="all" spc="-5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 baseline="0">
          <a:solidFill>
            <a:schemeClr val="tx1">
              <a:lumMod val="65000"/>
              <a:lumOff val="35000"/>
            </a:schemeClr>
          </a:solidFill>
          <a:latin typeface="Gill Sans MT" panose="020B0502020104020203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 baseline="0">
          <a:solidFill>
            <a:schemeClr val="tx1">
              <a:lumMod val="65000"/>
              <a:lumOff val="35000"/>
            </a:schemeClr>
          </a:solidFill>
          <a:latin typeface="Gill Sans MT" panose="020B0502020104020203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65000"/>
              <a:lumOff val="35000"/>
            </a:schemeClr>
          </a:solidFill>
          <a:latin typeface="Gill Sans MT" panose="020B0502020104020203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65000"/>
              <a:lumOff val="35000"/>
            </a:schemeClr>
          </a:solidFill>
          <a:latin typeface="Gill Sans MT" panose="020B0502020104020203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65000"/>
              <a:lumOff val="35000"/>
            </a:schemeClr>
          </a:solidFill>
          <a:latin typeface="Gill Sans MT" panose="020B0502020104020203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5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5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960A86B-4642-41AB-BB20-AA43E0BD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9794394" y="3109144"/>
            <a:ext cx="2260958" cy="1288929"/>
          </a:xfrm>
          <a:prstGeom prst="rect">
            <a:avLst/>
          </a:prstGeom>
        </p:spPr>
      </p:pic>
      <p:pic>
        <p:nvPicPr>
          <p:cNvPr id="11" name="Picture 10" descr="A picture containing outdoor, tree, horse, group&#10;&#10;Description automatically generated">
            <a:extLst>
              <a:ext uri="{FF2B5EF4-FFF2-40B4-BE49-F238E27FC236}">
                <a16:creationId xmlns:a16="http://schemas.microsoft.com/office/drawing/2014/main" id="{B7B82B9B-4AC1-4AA0-AABE-4F45571C8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190" b="28521"/>
          <a:stretch/>
        </p:blipFill>
        <p:spPr>
          <a:xfrm>
            <a:off x="0" y="1"/>
            <a:ext cx="12192000" cy="1794756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78667C7F-614A-4D1E-903A-1F2E46C58545}"/>
              </a:ext>
            </a:extLst>
          </p:cNvPr>
          <p:cNvSpPr txBox="1">
            <a:spLocks/>
          </p:cNvSpPr>
          <p:nvPr/>
        </p:nvSpPr>
        <p:spPr>
          <a:xfrm>
            <a:off x="465232" y="2544966"/>
            <a:ext cx="7037253" cy="259397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ESCONDIDO CREEK TRAIL EXPANSION &amp; RENOVATION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4F776EE-1C05-467B-91FE-77CFE67791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880" y="1956368"/>
            <a:ext cx="1224888" cy="102329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4727A-0419-43BF-BD70-55F1B0FBC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" b="235"/>
          <a:stretch/>
        </p:blipFill>
        <p:spPr>
          <a:xfrm>
            <a:off x="604701" y="137382"/>
            <a:ext cx="2292746" cy="2278906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20C04C-313E-4E58-9974-BE98ECEE8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3" t="26750" r="20206" b="11141"/>
          <a:stretch/>
        </p:blipFill>
        <p:spPr>
          <a:xfrm>
            <a:off x="8300743" y="4391405"/>
            <a:ext cx="3711149" cy="1797301"/>
          </a:xfrm>
          <a:prstGeom prst="rect">
            <a:avLst/>
          </a:prstGeom>
        </p:spPr>
      </p:pic>
      <p:pic>
        <p:nvPicPr>
          <p:cNvPr id="12" name="Picture 11" descr="The outside of a building&#10;&#10;Description automatically generated">
            <a:extLst>
              <a:ext uri="{FF2B5EF4-FFF2-40B4-BE49-F238E27FC236}">
                <a16:creationId xmlns:a16="http://schemas.microsoft.com/office/drawing/2014/main" id="{EB6FE691-FB8A-4077-ABF7-34F75C70F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" t="16272" r="1477"/>
          <a:stretch/>
        </p:blipFill>
        <p:spPr>
          <a:xfrm>
            <a:off x="180108" y="4398073"/>
            <a:ext cx="3711149" cy="1794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EA709-625A-4A4E-B746-1F2333AE51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684"/>
          <a:stretch/>
        </p:blipFill>
        <p:spPr>
          <a:xfrm>
            <a:off x="4240425" y="4398925"/>
            <a:ext cx="3711149" cy="17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5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y, road, highway&#10;&#10;Description automatically generated">
            <a:extLst>
              <a:ext uri="{FF2B5EF4-FFF2-40B4-BE49-F238E27FC236}">
                <a16:creationId xmlns:a16="http://schemas.microsoft.com/office/drawing/2014/main" id="{54865E7D-FBB8-4065-97C6-716BFE812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2" t="1429" r="6755"/>
          <a:stretch/>
        </p:blipFill>
        <p:spPr>
          <a:xfrm>
            <a:off x="4886646" y="79166"/>
            <a:ext cx="7183113" cy="496279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PROPOSED TRAIL: EXISTING PAVED CONDITION</a:t>
            </a:r>
          </a:p>
        </p:txBody>
      </p:sp>
      <p:pic>
        <p:nvPicPr>
          <p:cNvPr id="53" name="Picture 52" descr="A picture containing outdoor, building, track, grass&#10;&#10;Description automatically generated">
            <a:extLst>
              <a:ext uri="{FF2B5EF4-FFF2-40B4-BE49-F238E27FC236}">
                <a16:creationId xmlns:a16="http://schemas.microsoft.com/office/drawing/2014/main" id="{6305DE38-56A7-4134-97CB-EBAFE9E8D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8" t="12280" r="6851" b="1562"/>
          <a:stretch/>
        </p:blipFill>
        <p:spPr>
          <a:xfrm>
            <a:off x="113891" y="123826"/>
            <a:ext cx="4764405" cy="262014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E700D53-C9E1-466E-B333-117B19843A19}"/>
              </a:ext>
            </a:extLst>
          </p:cNvPr>
          <p:cNvSpPr/>
          <p:nvPr/>
        </p:nvSpPr>
        <p:spPr>
          <a:xfrm>
            <a:off x="6160902" y="3750360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F2891F-1152-4C7A-B3C3-E1F885A45A68}"/>
              </a:ext>
            </a:extLst>
          </p:cNvPr>
          <p:cNvSpPr/>
          <p:nvPr/>
        </p:nvSpPr>
        <p:spPr>
          <a:xfrm>
            <a:off x="6666780" y="2463645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D8E95C-E59F-45C4-9A21-29F5433976A9}"/>
              </a:ext>
            </a:extLst>
          </p:cNvPr>
          <p:cNvSpPr/>
          <p:nvPr/>
        </p:nvSpPr>
        <p:spPr>
          <a:xfrm>
            <a:off x="5582559" y="2816070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BF76EC-5CD3-499F-816C-E615BBFBCB39}"/>
              </a:ext>
            </a:extLst>
          </p:cNvPr>
          <p:cNvSpPr/>
          <p:nvPr/>
        </p:nvSpPr>
        <p:spPr>
          <a:xfrm>
            <a:off x="9402164" y="2034163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500FF-AB47-4C74-A181-C8930415ED82}"/>
              </a:ext>
            </a:extLst>
          </p:cNvPr>
          <p:cNvSpPr/>
          <p:nvPr/>
        </p:nvSpPr>
        <p:spPr>
          <a:xfrm>
            <a:off x="10216803" y="2791474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B10E81-4B1E-4649-88B1-40054ECC14AD}"/>
              </a:ext>
            </a:extLst>
          </p:cNvPr>
          <p:cNvSpPr/>
          <p:nvPr/>
        </p:nvSpPr>
        <p:spPr>
          <a:xfrm>
            <a:off x="11182779" y="1168743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B9649996-A994-4C78-ABE5-51502B805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470874"/>
              </p:ext>
            </p:extLst>
          </p:nvPr>
        </p:nvGraphicFramePr>
        <p:xfrm>
          <a:off x="113891" y="2816070"/>
          <a:ext cx="4764405" cy="3148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2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1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66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100" b="1" spc="-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IMPROVEMENT</a:t>
                      </a:r>
                      <a:r>
                        <a:rPr lang="en-US" sz="1050" b="1" i="0" kern="1200" spc="-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/>
                      </a:r>
                      <a:br>
                        <a:rPr lang="en-US" sz="1050" b="1" i="0" kern="1200" spc="-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</a:br>
                      <a:endParaRPr sz="105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7429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200" b="1" spc="-1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DESCRIPTION</a:t>
                      </a:r>
                      <a:r>
                        <a:rPr lang="en-US" sz="1050" b="1" i="0" kern="1200" spc="-1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/>
                      </a:r>
                      <a:br>
                        <a:rPr lang="en-US" sz="1050" b="1" i="0" kern="1200" spc="-1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</a:br>
                      <a:endParaRPr sz="105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7429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863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7302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  <a:t>EXISTING PAVED PATH</a:t>
                      </a:r>
                      <a:b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Arial Black"/>
                      </a:endParaRPr>
                    </a:p>
                  </a:txBody>
                  <a:tcPr marL="0" marR="0" marT="939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  <a:t>SEATING AREA, WASTE RECEPTACLES, PET WASTE </a:t>
                      </a:r>
                      <a:b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3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  <a:t>WATER BOTTLE FILLING STATION</a:t>
                      </a:r>
                      <a:b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4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  <a:t>NATIVE CALIFORNIA-FRIENDLY LANDSCAPING AND POLLINATOR GARDENS</a:t>
                      </a:r>
                      <a:b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5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  <a:t>ENHANCED FENCING (Broadway to Rose)</a:t>
                      </a:r>
                      <a:b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325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6</a:t>
                      </a:r>
                      <a:endParaRPr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  <a:t>LIGHTING (Ash to Midway and Date to Rose)</a:t>
                      </a:r>
                      <a:b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91453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3DB454B-2EFC-4CAA-8795-D334DCC945F5}"/>
              </a:ext>
            </a:extLst>
          </p:cNvPr>
          <p:cNvSpPr txBox="1"/>
          <p:nvPr/>
        </p:nvSpPr>
        <p:spPr>
          <a:xfrm>
            <a:off x="7344097" y="5165063"/>
            <a:ext cx="3620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0" dirty="0">
                <a:solidFill>
                  <a:schemeClr val="tx1"/>
                </a:solidFill>
                <a:latin typeface="Century Gothic" panose="020B0502020202020204" pitchFamily="34" charset="0"/>
                <a:cs typeface="Arial Black"/>
              </a:rPr>
              <a:t>BROADWAY TO ROSE</a:t>
            </a:r>
            <a:endParaRPr lang="en-US" dirty="0"/>
          </a:p>
        </p:txBody>
      </p:sp>
      <p:pic>
        <p:nvPicPr>
          <p:cNvPr id="17" name="Picture 16" descr="The outside of a building&#10;&#10;Description automatically generated">
            <a:extLst>
              <a:ext uri="{FF2B5EF4-FFF2-40B4-BE49-F238E27FC236}">
                <a16:creationId xmlns:a16="http://schemas.microsoft.com/office/drawing/2014/main" id="{68AEEE6C-4D3C-49B2-9EFA-586E8F484E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" t="16272" r="1477"/>
          <a:stretch/>
        </p:blipFill>
        <p:spPr>
          <a:xfrm>
            <a:off x="122241" y="79167"/>
            <a:ext cx="4756055" cy="2664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B11AE0-C47B-49AF-945F-DE26545A2D2B}"/>
              </a:ext>
            </a:extLst>
          </p:cNvPr>
          <p:cNvSpPr txBox="1"/>
          <p:nvPr/>
        </p:nvSpPr>
        <p:spPr>
          <a:xfrm>
            <a:off x="1806139" y="79166"/>
            <a:ext cx="30805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Concept for Neighborhood Healthcare Building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011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39">
            <a:extLst>
              <a:ext uri="{FF2B5EF4-FFF2-40B4-BE49-F238E27FC236}">
                <a16:creationId xmlns:a16="http://schemas.microsoft.com/office/drawing/2014/main" id="{9CD56D2E-C491-47C4-A96D-7730540FA74F}"/>
              </a:ext>
            </a:extLst>
          </p:cNvPr>
          <p:cNvSpPr/>
          <p:nvPr/>
        </p:nvSpPr>
        <p:spPr>
          <a:xfrm rot="5400000">
            <a:off x="8976830" y="804339"/>
            <a:ext cx="268605" cy="5882052"/>
          </a:xfrm>
          <a:custGeom>
            <a:avLst/>
            <a:gdLst/>
            <a:ahLst/>
            <a:cxnLst/>
            <a:rect l="l" t="t" r="r" b="b"/>
            <a:pathLst>
              <a:path w="268604" h="1795145">
                <a:moveTo>
                  <a:pt x="0" y="1795132"/>
                </a:moveTo>
                <a:lnTo>
                  <a:pt x="268490" y="1795132"/>
                </a:lnTo>
                <a:lnTo>
                  <a:pt x="268490" y="0"/>
                </a:lnTo>
                <a:lnTo>
                  <a:pt x="0" y="0"/>
                </a:lnTo>
                <a:lnTo>
                  <a:pt x="0" y="1795132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19CC2-AFF9-4958-83CC-05DEE7BC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41" r="8832" b="12308"/>
          <a:stretch/>
        </p:blipFill>
        <p:spPr>
          <a:xfrm>
            <a:off x="6231" y="-1"/>
            <a:ext cx="7824893" cy="344435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0188A1-2C67-497D-A56B-E88953FDABB1}"/>
              </a:ext>
            </a:extLst>
          </p:cNvPr>
          <p:cNvGrpSpPr/>
          <p:nvPr/>
        </p:nvGrpSpPr>
        <p:grpSpPr>
          <a:xfrm>
            <a:off x="5200184" y="2771156"/>
            <a:ext cx="6851969" cy="3237962"/>
            <a:chOff x="6101165" y="2552369"/>
            <a:chExt cx="5950995" cy="2520134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28CD66F-D428-4F6C-9AED-2DEA2A21C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6795" b="17647"/>
            <a:stretch/>
          </p:blipFill>
          <p:spPr>
            <a:xfrm>
              <a:off x="6101165" y="3897257"/>
              <a:ext cx="5950995" cy="1175246"/>
            </a:xfrm>
            <a:prstGeom prst="rect">
              <a:avLst/>
            </a:prstGeom>
          </p:spPr>
        </p:pic>
        <p:pic>
          <p:nvPicPr>
            <p:cNvPr id="38" name="Picture 3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D934421-0320-4A88-8209-045E3AED4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8" t="20253" r="8200" b="41377"/>
            <a:stretch/>
          </p:blipFill>
          <p:spPr>
            <a:xfrm>
              <a:off x="9009203" y="2552369"/>
              <a:ext cx="2330639" cy="1519004"/>
            </a:xfrm>
            <a:prstGeom prst="rect">
              <a:avLst/>
            </a:prstGeom>
          </p:spPr>
        </p:pic>
      </p:grp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PROPOSED FENCING DESIGNS</a:t>
            </a:r>
          </a:p>
        </p:txBody>
      </p:sp>
      <p:sp>
        <p:nvSpPr>
          <p:cNvPr id="13" name="object 65">
            <a:extLst>
              <a:ext uri="{FF2B5EF4-FFF2-40B4-BE49-F238E27FC236}">
                <a16:creationId xmlns:a16="http://schemas.microsoft.com/office/drawing/2014/main" id="{2816B8E6-21FF-46DC-99E8-02A66F1E41B9}"/>
              </a:ext>
            </a:extLst>
          </p:cNvPr>
          <p:cNvSpPr txBox="1"/>
          <p:nvPr/>
        </p:nvSpPr>
        <p:spPr>
          <a:xfrm>
            <a:off x="5912478" y="5325302"/>
            <a:ext cx="383729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dirty="0">
                <a:solidFill>
                  <a:srgbClr val="4C4D4F"/>
                </a:solidFill>
                <a:latin typeface="Century Gothic"/>
                <a:cs typeface="Century Gothic"/>
              </a:rPr>
              <a:t>*</a:t>
            </a:r>
            <a:r>
              <a:rPr lang="en-US" sz="1000" i="1" dirty="0">
                <a:solidFill>
                  <a:srgbClr val="4C4D4F"/>
                </a:solidFill>
                <a:latin typeface="Century Gothic"/>
                <a:cs typeface="Century Gothic"/>
              </a:rPr>
              <a:t>Image </a:t>
            </a:r>
            <a:r>
              <a:rPr lang="en-US" sz="1000" i="1" spc="-5" dirty="0">
                <a:solidFill>
                  <a:srgbClr val="4C4D4F"/>
                </a:solidFill>
                <a:latin typeface="Century Gothic"/>
                <a:cs typeface="Century Gothic"/>
              </a:rPr>
              <a:t>by</a:t>
            </a:r>
            <a:r>
              <a:rPr sz="1000" i="1" spc="-90" dirty="0">
                <a:solidFill>
                  <a:srgbClr val="4C4D4F"/>
                </a:solidFill>
                <a:latin typeface="Century Gothic"/>
                <a:cs typeface="Century Gothic"/>
              </a:rPr>
              <a:t> </a:t>
            </a:r>
            <a:r>
              <a:rPr lang="en-US" sz="1000" i="1" spc="-90" dirty="0">
                <a:solidFill>
                  <a:srgbClr val="4C4D4F"/>
                </a:solidFill>
                <a:latin typeface="Century Gothic"/>
                <a:cs typeface="Century Gothic"/>
              </a:rPr>
              <a:t>RRM DESIGN GROUP and SOUTH COAST  LIGHTING </a:t>
            </a:r>
            <a:endParaRPr sz="1000" dirty="0">
              <a:latin typeface="Century Gothic"/>
              <a:cs typeface="Century Gothic"/>
            </a:endParaRPr>
          </a:p>
        </p:txBody>
      </p:sp>
      <p:pic>
        <p:nvPicPr>
          <p:cNvPr id="19" name="Picture 18" descr="A dirt path next to a fence&#10;&#10;Description automatically generated">
            <a:extLst>
              <a:ext uri="{FF2B5EF4-FFF2-40B4-BE49-F238E27FC236}">
                <a16:creationId xmlns:a16="http://schemas.microsoft.com/office/drawing/2014/main" id="{0D271D1B-0ABA-451D-A228-F478E1A5D6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" t="14776" r="41539" b="5611"/>
          <a:stretch/>
        </p:blipFill>
        <p:spPr>
          <a:xfrm flipH="1">
            <a:off x="8395986" y="490410"/>
            <a:ext cx="3508716" cy="2094145"/>
          </a:xfrm>
          <a:prstGeom prst="rect">
            <a:avLst/>
          </a:prstGeom>
        </p:spPr>
      </p:pic>
      <p:sp>
        <p:nvSpPr>
          <p:cNvPr id="22" name="object 34">
            <a:extLst>
              <a:ext uri="{FF2B5EF4-FFF2-40B4-BE49-F238E27FC236}">
                <a16:creationId xmlns:a16="http://schemas.microsoft.com/office/drawing/2014/main" id="{42D439DF-E29F-4B0F-953B-50A39FEB16D7}"/>
              </a:ext>
            </a:extLst>
          </p:cNvPr>
          <p:cNvSpPr/>
          <p:nvPr/>
        </p:nvSpPr>
        <p:spPr>
          <a:xfrm>
            <a:off x="2474396" y="4442463"/>
            <a:ext cx="2539357" cy="1463040"/>
          </a:xfrm>
          <a:prstGeom prst="rect">
            <a:avLst/>
          </a:prstGeom>
          <a:blipFill>
            <a:blip r:embed="rId6" cstate="print"/>
            <a:stretch>
              <a:fillRect l="260" t="-1548" r="-260" b="-1508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992C9ACD-912F-43BF-A863-CBE61FDE9766}"/>
              </a:ext>
            </a:extLst>
          </p:cNvPr>
          <p:cNvSpPr/>
          <p:nvPr/>
        </p:nvSpPr>
        <p:spPr>
          <a:xfrm rot="5400000">
            <a:off x="2597429" y="4451469"/>
            <a:ext cx="244568" cy="45719"/>
          </a:xfrm>
          <a:custGeom>
            <a:avLst/>
            <a:gdLst/>
            <a:ahLst/>
            <a:cxnLst/>
            <a:rect l="l" t="t" r="r" b="b"/>
            <a:pathLst>
              <a:path w="268604" h="1795145">
                <a:moveTo>
                  <a:pt x="0" y="1795132"/>
                </a:moveTo>
                <a:lnTo>
                  <a:pt x="268490" y="1795132"/>
                </a:lnTo>
                <a:lnTo>
                  <a:pt x="268490" y="0"/>
                </a:lnTo>
                <a:lnTo>
                  <a:pt x="0" y="0"/>
                </a:lnTo>
                <a:lnTo>
                  <a:pt x="0" y="1795132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1">
            <a:extLst>
              <a:ext uri="{FF2B5EF4-FFF2-40B4-BE49-F238E27FC236}">
                <a16:creationId xmlns:a16="http://schemas.microsoft.com/office/drawing/2014/main" id="{CBFE5DCA-183F-41F6-8408-9D78733947CC}"/>
              </a:ext>
            </a:extLst>
          </p:cNvPr>
          <p:cNvSpPr/>
          <p:nvPr/>
        </p:nvSpPr>
        <p:spPr>
          <a:xfrm rot="5400000">
            <a:off x="10016040" y="-1308739"/>
            <a:ext cx="268605" cy="3508717"/>
          </a:xfrm>
          <a:custGeom>
            <a:avLst/>
            <a:gdLst/>
            <a:ahLst/>
            <a:cxnLst/>
            <a:rect l="l" t="t" r="r" b="b"/>
            <a:pathLst>
              <a:path w="268604" h="1795145">
                <a:moveTo>
                  <a:pt x="0" y="1795132"/>
                </a:moveTo>
                <a:lnTo>
                  <a:pt x="268490" y="1795132"/>
                </a:lnTo>
                <a:lnTo>
                  <a:pt x="268490" y="0"/>
                </a:lnTo>
                <a:lnTo>
                  <a:pt x="0" y="0"/>
                </a:lnTo>
                <a:lnTo>
                  <a:pt x="0" y="1795132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3C5836C-68DE-4F69-BB0A-D1DCEF5B6347}"/>
              </a:ext>
            </a:extLst>
          </p:cNvPr>
          <p:cNvSpPr/>
          <p:nvPr/>
        </p:nvSpPr>
        <p:spPr>
          <a:xfrm>
            <a:off x="6170108" y="490410"/>
            <a:ext cx="2268498" cy="1216741"/>
          </a:xfrm>
          <a:custGeom>
            <a:avLst/>
            <a:gdLst>
              <a:gd name="connsiteX0" fmla="*/ 0 w 1550126"/>
              <a:gd name="connsiteY0" fmla="*/ 1550125 h 1550125"/>
              <a:gd name="connsiteX1" fmla="*/ 0 w 1550126"/>
              <a:gd name="connsiteY1" fmla="*/ 0 h 1550125"/>
              <a:gd name="connsiteX2" fmla="*/ 1550126 w 1550126"/>
              <a:gd name="connsiteY2" fmla="*/ 0 h 15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26" h="1550125">
                <a:moveTo>
                  <a:pt x="0" y="1550125"/>
                </a:moveTo>
                <a:lnTo>
                  <a:pt x="0" y="0"/>
                </a:lnTo>
                <a:lnTo>
                  <a:pt x="1550126" y="0"/>
                </a:lnTo>
              </a:path>
            </a:pathLst>
          </a:custGeom>
          <a:ln w="38100">
            <a:solidFill>
              <a:srgbClr val="7030A0"/>
            </a:solidFill>
            <a:prstDash val="sysDash"/>
            <a:headEnd type="oval" w="lg" len="lg"/>
            <a:tailEnd type="none" w="lg" len="lg"/>
          </a:ln>
        </p:spPr>
        <p:txBody>
          <a:bodyPr wrap="square" lIns="0" tIns="0" rIns="0" bIns="0" rtlCol="0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C169CA-ADD4-43D4-9989-2308323D56F4}"/>
              </a:ext>
            </a:extLst>
          </p:cNvPr>
          <p:cNvSpPr txBox="1"/>
          <p:nvPr/>
        </p:nvSpPr>
        <p:spPr>
          <a:xfrm>
            <a:off x="6144708" y="3593472"/>
            <a:ext cx="1975364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TYPE C: ARTISTIC FENCE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7E90365-EA49-4A4E-A7B6-003D39347499}"/>
              </a:ext>
            </a:extLst>
          </p:cNvPr>
          <p:cNvSpPr/>
          <p:nvPr/>
        </p:nvSpPr>
        <p:spPr>
          <a:xfrm flipV="1">
            <a:off x="4822768" y="2852043"/>
            <a:ext cx="1347335" cy="879983"/>
          </a:xfrm>
          <a:custGeom>
            <a:avLst/>
            <a:gdLst>
              <a:gd name="connsiteX0" fmla="*/ 0 w 1550126"/>
              <a:gd name="connsiteY0" fmla="*/ 1550125 h 1550125"/>
              <a:gd name="connsiteX1" fmla="*/ 0 w 1550126"/>
              <a:gd name="connsiteY1" fmla="*/ 0 h 1550125"/>
              <a:gd name="connsiteX2" fmla="*/ 1550126 w 1550126"/>
              <a:gd name="connsiteY2" fmla="*/ 0 h 15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26" h="1550125">
                <a:moveTo>
                  <a:pt x="0" y="1550125"/>
                </a:moveTo>
                <a:lnTo>
                  <a:pt x="0" y="0"/>
                </a:lnTo>
                <a:lnTo>
                  <a:pt x="1550126" y="0"/>
                </a:lnTo>
              </a:path>
            </a:pathLst>
          </a:custGeom>
          <a:ln w="38100">
            <a:solidFill>
              <a:srgbClr val="00B0F0"/>
            </a:solidFill>
            <a:prstDash val="sysDash"/>
            <a:headEnd type="oval" w="lg" len="lg"/>
            <a:tailEnd type="none" w="lg" len="lg"/>
          </a:ln>
        </p:spPr>
        <p:txBody>
          <a:bodyPr wrap="square" lIns="0" tIns="0" rIns="0" bIns="0" rtlCol="0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bject 32">
            <a:extLst>
              <a:ext uri="{FF2B5EF4-FFF2-40B4-BE49-F238E27FC236}">
                <a16:creationId xmlns:a16="http://schemas.microsoft.com/office/drawing/2014/main" id="{870FB96F-5C2E-497E-BEDB-62347BBDD8E5}"/>
              </a:ext>
            </a:extLst>
          </p:cNvPr>
          <p:cNvSpPr/>
          <p:nvPr/>
        </p:nvSpPr>
        <p:spPr>
          <a:xfrm>
            <a:off x="189254" y="2485070"/>
            <a:ext cx="2449423" cy="147580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CFF59B-4C94-474C-B1E6-7C93D9F0C904}"/>
              </a:ext>
            </a:extLst>
          </p:cNvPr>
          <p:cNvCxnSpPr/>
          <p:nvPr/>
        </p:nvCxnSpPr>
        <p:spPr>
          <a:xfrm>
            <a:off x="3729440" y="744278"/>
            <a:ext cx="0" cy="3623460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oval" w="lg" len="lg"/>
            <a:tailEnd type="none" w="lg" len="lg"/>
          </a:ln>
        </p:spPr>
      </p:cxnSp>
      <p:sp>
        <p:nvSpPr>
          <p:cNvPr id="10" name="object 39">
            <a:extLst>
              <a:ext uri="{FF2B5EF4-FFF2-40B4-BE49-F238E27FC236}">
                <a16:creationId xmlns:a16="http://schemas.microsoft.com/office/drawing/2014/main" id="{52AA5C0A-7945-4626-85F4-CB2F3A96D4FC}"/>
              </a:ext>
            </a:extLst>
          </p:cNvPr>
          <p:cNvSpPr/>
          <p:nvPr/>
        </p:nvSpPr>
        <p:spPr>
          <a:xfrm rot="5400000">
            <a:off x="3589640" y="3175892"/>
            <a:ext cx="268605" cy="2507569"/>
          </a:xfrm>
          <a:custGeom>
            <a:avLst/>
            <a:gdLst/>
            <a:ahLst/>
            <a:cxnLst/>
            <a:rect l="l" t="t" r="r" b="b"/>
            <a:pathLst>
              <a:path w="268604" h="1795145">
                <a:moveTo>
                  <a:pt x="0" y="1795132"/>
                </a:moveTo>
                <a:lnTo>
                  <a:pt x="268490" y="1795132"/>
                </a:lnTo>
                <a:lnTo>
                  <a:pt x="268490" y="0"/>
                </a:lnTo>
                <a:lnTo>
                  <a:pt x="0" y="0"/>
                </a:lnTo>
                <a:lnTo>
                  <a:pt x="0" y="1795132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9">
            <a:extLst>
              <a:ext uri="{FF2B5EF4-FFF2-40B4-BE49-F238E27FC236}">
                <a16:creationId xmlns:a16="http://schemas.microsoft.com/office/drawing/2014/main" id="{FFDF3A5E-7A63-41E6-8B6B-FFC81C15B58D}"/>
              </a:ext>
            </a:extLst>
          </p:cNvPr>
          <p:cNvSpPr/>
          <p:nvPr/>
        </p:nvSpPr>
        <p:spPr>
          <a:xfrm rot="5400000">
            <a:off x="1279662" y="1394662"/>
            <a:ext cx="268605" cy="2449422"/>
          </a:xfrm>
          <a:custGeom>
            <a:avLst/>
            <a:gdLst/>
            <a:ahLst/>
            <a:cxnLst/>
            <a:rect l="l" t="t" r="r" b="b"/>
            <a:pathLst>
              <a:path w="268604" h="1795145">
                <a:moveTo>
                  <a:pt x="0" y="1795132"/>
                </a:moveTo>
                <a:lnTo>
                  <a:pt x="268490" y="1795132"/>
                </a:lnTo>
                <a:lnTo>
                  <a:pt x="268490" y="0"/>
                </a:lnTo>
                <a:lnTo>
                  <a:pt x="0" y="0"/>
                </a:lnTo>
                <a:lnTo>
                  <a:pt x="0" y="1795132"/>
                </a:lnTo>
                <a:close/>
              </a:path>
            </a:pathLst>
          </a:custGeom>
          <a:solidFill>
            <a:srgbClr val="F5822B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ADFD22-8AF9-49B7-95C2-4BB94874D9DC}"/>
              </a:ext>
            </a:extLst>
          </p:cNvPr>
          <p:cNvCxnSpPr>
            <a:cxnSpLocks/>
          </p:cNvCxnSpPr>
          <p:nvPr/>
        </p:nvCxnSpPr>
        <p:spPr>
          <a:xfrm>
            <a:off x="1764111" y="1198827"/>
            <a:ext cx="0" cy="1353542"/>
          </a:xfrm>
          <a:prstGeom prst="line">
            <a:avLst/>
          </a:prstGeom>
          <a:ln w="38100">
            <a:solidFill>
              <a:srgbClr val="F5822B"/>
            </a:solidFill>
            <a:prstDash val="sysDash"/>
            <a:headEnd type="oval" w="lg" len="lg"/>
            <a:tailEnd type="none" w="lg" len="lg"/>
          </a:ln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9D20474-FE65-45BB-AC5B-757349E80348}"/>
              </a:ext>
            </a:extLst>
          </p:cNvPr>
          <p:cNvSpPr txBox="1"/>
          <p:nvPr/>
        </p:nvSpPr>
        <p:spPr>
          <a:xfrm>
            <a:off x="161035" y="2485068"/>
            <a:ext cx="2505857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TYPE A: SPLIT RAIL FENCE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E0186-9BF2-42EA-BA39-BF1284088A61}"/>
              </a:ext>
            </a:extLst>
          </p:cNvPr>
          <p:cNvSpPr txBox="1"/>
          <p:nvPr/>
        </p:nvSpPr>
        <p:spPr>
          <a:xfrm>
            <a:off x="2463111" y="4293723"/>
            <a:ext cx="2162391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TYPE B: 6’ METAL FENCE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EB83A1-A5F6-4C68-8F39-A63E56C67E13}"/>
              </a:ext>
            </a:extLst>
          </p:cNvPr>
          <p:cNvSpPr txBox="1"/>
          <p:nvPr/>
        </p:nvSpPr>
        <p:spPr>
          <a:xfrm>
            <a:off x="8365533" y="328914"/>
            <a:ext cx="3129719" cy="40011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TYPE D: 4’ CABLE FENCE (BROADWAY TO ROSE)</a:t>
            </a:r>
          </a:p>
          <a:p>
            <a:endParaRPr lang="en-US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3" grpId="0"/>
      <p:bldP spid="22" grpId="0" animBg="1"/>
      <p:bldP spid="31" grpId="0" animBg="1"/>
      <p:bldP spid="34" grpId="0" animBg="1"/>
      <p:bldP spid="36" grpId="0" animBg="1"/>
      <p:bldP spid="41" grpId="0"/>
      <p:bldP spid="43" grpId="0" animBg="1"/>
      <p:bldP spid="7" grpId="0" animBg="1"/>
      <p:bldP spid="10" grpId="0" animBg="1"/>
      <p:bldP spid="11" grpId="0" animBg="1"/>
      <p:bldP spid="33" grpId="0"/>
      <p:bldP spid="23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516376-9EA1-42BC-85D9-E976ED4C2A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OUTDOOR FITNESS EXAMPLES</a:t>
            </a:r>
          </a:p>
        </p:txBody>
      </p:sp>
      <p:pic>
        <p:nvPicPr>
          <p:cNvPr id="19" name="Picture 18" descr="A picture containing outdoor, person, person, grass&#10;&#10;Description automatically generated">
            <a:extLst>
              <a:ext uri="{FF2B5EF4-FFF2-40B4-BE49-F238E27FC236}">
                <a16:creationId xmlns:a16="http://schemas.microsoft.com/office/drawing/2014/main" id="{BC392B85-B3ED-4FC0-A8B9-94B7F8043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9" t="2075" r="25764" b="4937"/>
          <a:stretch/>
        </p:blipFill>
        <p:spPr>
          <a:xfrm>
            <a:off x="2826443" y="3293195"/>
            <a:ext cx="1669357" cy="2514047"/>
          </a:xfrm>
          <a:prstGeom prst="rect">
            <a:avLst/>
          </a:prstGeom>
        </p:spPr>
      </p:pic>
      <p:pic>
        <p:nvPicPr>
          <p:cNvPr id="21" name="Picture 20" descr="A person holding a frisbee&#10;&#10;Description automatically generated">
            <a:extLst>
              <a:ext uri="{FF2B5EF4-FFF2-40B4-BE49-F238E27FC236}">
                <a16:creationId xmlns:a16="http://schemas.microsoft.com/office/drawing/2014/main" id="{1F3F5207-A98B-42C2-AA06-2C62CC306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13" b="1581"/>
          <a:stretch/>
        </p:blipFill>
        <p:spPr>
          <a:xfrm>
            <a:off x="284977" y="243110"/>
            <a:ext cx="1679443" cy="285182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37F2747-EB18-4754-8451-16ED5848B364}"/>
              </a:ext>
            </a:extLst>
          </p:cNvPr>
          <p:cNvGrpSpPr/>
          <p:nvPr/>
        </p:nvGrpSpPr>
        <p:grpSpPr>
          <a:xfrm>
            <a:off x="9421166" y="5343522"/>
            <a:ext cx="414238" cy="465152"/>
            <a:chOff x="166445" y="167270"/>
            <a:chExt cx="414238" cy="46515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4AF8C5-F9DA-4087-AC3D-75DEE022C475}"/>
                </a:ext>
              </a:extLst>
            </p:cNvPr>
            <p:cNvSpPr/>
            <p:nvPr/>
          </p:nvSpPr>
          <p:spPr>
            <a:xfrm>
              <a:off x="1752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37C5698D-8C25-4BA3-94C4-42086DAF6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45" y="233067"/>
              <a:ext cx="414238" cy="39935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714A111-5DBC-439B-9EC2-7056D243C764}"/>
              </a:ext>
            </a:extLst>
          </p:cNvPr>
          <p:cNvSpPr txBox="1"/>
          <p:nvPr/>
        </p:nvSpPr>
        <p:spPr>
          <a:xfrm>
            <a:off x="9806487" y="5409319"/>
            <a:ext cx="2442437" cy="307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OUTDOOR FITNESS</a:t>
            </a:r>
          </a:p>
        </p:txBody>
      </p:sp>
      <p:pic>
        <p:nvPicPr>
          <p:cNvPr id="65" name="Picture 64" descr="A picture containing grass, outdoor, fence, field&#10;&#10;Description automatically generated">
            <a:extLst>
              <a:ext uri="{FF2B5EF4-FFF2-40B4-BE49-F238E27FC236}">
                <a16:creationId xmlns:a16="http://schemas.microsoft.com/office/drawing/2014/main" id="{80A36DF2-3D53-4A3C-94E1-DFA1311FBD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13"/>
          <a:stretch/>
        </p:blipFill>
        <p:spPr>
          <a:xfrm>
            <a:off x="9429994" y="3330103"/>
            <a:ext cx="2506003" cy="1940731"/>
          </a:xfrm>
          <a:prstGeom prst="rect">
            <a:avLst/>
          </a:prstGeom>
        </p:spPr>
      </p:pic>
      <p:pic>
        <p:nvPicPr>
          <p:cNvPr id="77" name="Picture 76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0119E380-72FF-4601-A6F4-40AC43D9E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3" r="4355" b="1710"/>
          <a:stretch/>
        </p:blipFill>
        <p:spPr>
          <a:xfrm>
            <a:off x="284977" y="3328039"/>
            <a:ext cx="2362973" cy="2479203"/>
          </a:xfrm>
          <a:prstGeom prst="rect">
            <a:avLst/>
          </a:prstGeom>
        </p:spPr>
      </p:pic>
      <p:pic>
        <p:nvPicPr>
          <p:cNvPr id="18" name="Picture 17" descr="A bench in a park&#10;&#10;Description automatically generated">
            <a:extLst>
              <a:ext uri="{FF2B5EF4-FFF2-40B4-BE49-F238E27FC236}">
                <a16:creationId xmlns:a16="http://schemas.microsoft.com/office/drawing/2014/main" id="{464F7350-DF8C-4C11-9848-5520959AC8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16" t="18947" r="35133" b="22435"/>
          <a:stretch/>
        </p:blipFill>
        <p:spPr>
          <a:xfrm>
            <a:off x="4346633" y="212480"/>
            <a:ext cx="2655384" cy="2878835"/>
          </a:xfrm>
          <a:prstGeom prst="rect">
            <a:avLst/>
          </a:prstGeom>
        </p:spPr>
      </p:pic>
      <p:pic>
        <p:nvPicPr>
          <p:cNvPr id="9" name="Picture 8" descr="A picture containing outdoor, fence, person, grass&#10;&#10;Description automatically generated">
            <a:extLst>
              <a:ext uri="{FF2B5EF4-FFF2-40B4-BE49-F238E27FC236}">
                <a16:creationId xmlns:a16="http://schemas.microsoft.com/office/drawing/2014/main" id="{F8D3A46E-D0E8-4E80-A3B4-6EC3E3C36C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997"/>
          <a:stretch/>
        </p:blipFill>
        <p:spPr>
          <a:xfrm>
            <a:off x="2157248" y="212479"/>
            <a:ext cx="1979481" cy="2878835"/>
          </a:xfrm>
          <a:prstGeom prst="rect">
            <a:avLst/>
          </a:prstGeom>
        </p:spPr>
      </p:pic>
      <p:pic>
        <p:nvPicPr>
          <p:cNvPr id="11" name="Picture 10" descr="A picture containing grass, outdoor, fence, person&#10;&#10;Description automatically generated">
            <a:extLst>
              <a:ext uri="{FF2B5EF4-FFF2-40B4-BE49-F238E27FC236}">
                <a16:creationId xmlns:a16="http://schemas.microsoft.com/office/drawing/2014/main" id="{C1043298-63D5-4D4F-B56B-F9CF02A907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67" r="1719"/>
          <a:stretch/>
        </p:blipFill>
        <p:spPr>
          <a:xfrm>
            <a:off x="4674293" y="3328693"/>
            <a:ext cx="2149231" cy="2472819"/>
          </a:xfrm>
          <a:prstGeom prst="rect">
            <a:avLst/>
          </a:prstGeom>
        </p:spPr>
      </p:pic>
      <p:pic>
        <p:nvPicPr>
          <p:cNvPr id="16" name="Picture 15" descr="A collage of people running&#10;&#10;Description automatically generated with low confidence">
            <a:extLst>
              <a:ext uri="{FF2B5EF4-FFF2-40B4-BE49-F238E27FC236}">
                <a16:creationId xmlns:a16="http://schemas.microsoft.com/office/drawing/2014/main" id="{7806D4B4-B20A-44BB-AE4F-279C4829DD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003" y="207985"/>
            <a:ext cx="8688196" cy="5599257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93AF2A42-F883-4FFC-A3DC-CBE78AE3D5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454" t="2357" r="42152" b="74516"/>
          <a:stretch/>
        </p:blipFill>
        <p:spPr>
          <a:xfrm>
            <a:off x="9292926" y="1567481"/>
            <a:ext cx="2731808" cy="15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8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516376-9EA1-42BC-85D9-E976ED4C2A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OUTDOOR FITNESS EXAMPLES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37F2747-EB18-4754-8451-16ED5848B364}"/>
              </a:ext>
            </a:extLst>
          </p:cNvPr>
          <p:cNvGrpSpPr/>
          <p:nvPr/>
        </p:nvGrpSpPr>
        <p:grpSpPr>
          <a:xfrm>
            <a:off x="9421166" y="5343522"/>
            <a:ext cx="414238" cy="465152"/>
            <a:chOff x="166445" y="167270"/>
            <a:chExt cx="414238" cy="46515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4AF8C5-F9DA-4087-AC3D-75DEE022C475}"/>
                </a:ext>
              </a:extLst>
            </p:cNvPr>
            <p:cNvSpPr/>
            <p:nvPr/>
          </p:nvSpPr>
          <p:spPr>
            <a:xfrm>
              <a:off x="1752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37C5698D-8C25-4BA3-94C4-42086DAF6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45" y="233067"/>
              <a:ext cx="414238" cy="39935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714A111-5DBC-439B-9EC2-7056D243C764}"/>
              </a:ext>
            </a:extLst>
          </p:cNvPr>
          <p:cNvSpPr txBox="1"/>
          <p:nvPr/>
        </p:nvSpPr>
        <p:spPr>
          <a:xfrm>
            <a:off x="9826576" y="5391858"/>
            <a:ext cx="2442437" cy="307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OUTDOOR FITNESS</a:t>
            </a:r>
          </a:p>
        </p:txBody>
      </p:sp>
      <p:pic>
        <p:nvPicPr>
          <p:cNvPr id="20" name="Picture 19" descr="A picture containing grass, tree, sport&#10;&#10;Description automatically generated">
            <a:extLst>
              <a:ext uri="{FF2B5EF4-FFF2-40B4-BE49-F238E27FC236}">
                <a16:creationId xmlns:a16="http://schemas.microsoft.com/office/drawing/2014/main" id="{6E694F9E-04A4-47B8-B6C4-1796233E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26" y="260847"/>
            <a:ext cx="10048875" cy="5048250"/>
          </a:xfrm>
          <a:prstGeom prst="rect">
            <a:avLst/>
          </a:prstGeom>
        </p:spPr>
      </p:pic>
      <p:pic>
        <p:nvPicPr>
          <p:cNvPr id="22" name="Picture 21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EB6188BB-6C68-4E77-9DB0-2620C4103F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3" r="4355" b="1710"/>
          <a:stretch/>
        </p:blipFill>
        <p:spPr>
          <a:xfrm>
            <a:off x="214223" y="153438"/>
            <a:ext cx="2660086" cy="27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516376-9EA1-42BC-85D9-E976ED4C2A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SIGNAGE EXAMPLES</a:t>
            </a:r>
          </a:p>
        </p:txBody>
      </p:sp>
      <p:pic>
        <p:nvPicPr>
          <p:cNvPr id="45" name="Picture 4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C8D4AA-DD30-4764-A43E-DAD6E5073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09" t="5614" r="10397" b="17403"/>
          <a:stretch/>
        </p:blipFill>
        <p:spPr>
          <a:xfrm>
            <a:off x="1131215" y="3281544"/>
            <a:ext cx="838141" cy="2661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327FF-1756-4F10-9BA7-9F4150C015DF}"/>
              </a:ext>
            </a:extLst>
          </p:cNvPr>
          <p:cNvSpPr txBox="1"/>
          <p:nvPr/>
        </p:nvSpPr>
        <p:spPr>
          <a:xfrm>
            <a:off x="4003604" y="5076337"/>
            <a:ext cx="2365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BRANDING &amp; WAYFINGING SIGNAGE</a:t>
            </a:r>
          </a:p>
        </p:txBody>
      </p:sp>
      <p:pic>
        <p:nvPicPr>
          <p:cNvPr id="7" name="Picture 6" descr="A picture containing outdoor, tree, ground, sky&#10;&#10;Description automatically generated">
            <a:extLst>
              <a:ext uri="{FF2B5EF4-FFF2-40B4-BE49-F238E27FC236}">
                <a16:creationId xmlns:a16="http://schemas.microsoft.com/office/drawing/2014/main" id="{E2E84EEF-C8BC-479E-BD33-99FC8395B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768" y="582747"/>
            <a:ext cx="5608232" cy="420617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31CFE1-B253-4763-9FDB-B0420A1CD2CA}"/>
              </a:ext>
            </a:extLst>
          </p:cNvPr>
          <p:cNvCxnSpPr/>
          <p:nvPr/>
        </p:nvCxnSpPr>
        <p:spPr>
          <a:xfrm>
            <a:off x="1114425" y="5000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29DC26-FFFD-4AA3-BD65-C2FFB67CFCB2}"/>
              </a:ext>
            </a:extLst>
          </p:cNvPr>
          <p:cNvGrpSpPr/>
          <p:nvPr/>
        </p:nvGrpSpPr>
        <p:grpSpPr>
          <a:xfrm>
            <a:off x="600430" y="380341"/>
            <a:ext cx="2722308" cy="2766988"/>
            <a:chOff x="600430" y="380341"/>
            <a:chExt cx="2722308" cy="2766988"/>
          </a:xfrm>
        </p:grpSpPr>
        <p:pic>
          <p:nvPicPr>
            <p:cNvPr id="37" name="Picture 3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1C5D05A2-15E0-4CE8-BE88-3A7B163F2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82" t="10671" r="86506" b="67217"/>
            <a:stretch/>
          </p:blipFill>
          <p:spPr>
            <a:xfrm>
              <a:off x="600430" y="380341"/>
              <a:ext cx="2722308" cy="272389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0D5EC2D-DAB7-43E3-B948-4D026EF25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10101" y="380341"/>
              <a:ext cx="1291644" cy="0"/>
            </a:xfrm>
            <a:prstGeom prst="line">
              <a:avLst/>
            </a:prstGeom>
            <a:ln w="730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60CD1FB-2C81-4815-92B9-AF776CC50114}"/>
                </a:ext>
              </a:extLst>
            </p:cNvPr>
            <p:cNvCxnSpPr>
              <a:cxnSpLocks/>
            </p:cNvCxnSpPr>
            <p:nvPr/>
          </p:nvCxnSpPr>
          <p:spPr>
            <a:xfrm>
              <a:off x="1358896" y="3147329"/>
              <a:ext cx="1291644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D316B48-2CDA-467F-AD98-09E11385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3" r="72519" b="8356"/>
          <a:stretch/>
        </p:blipFill>
        <p:spPr>
          <a:xfrm>
            <a:off x="2069439" y="2988891"/>
            <a:ext cx="637770" cy="232143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5ECC60C-62A0-4F79-BBE3-97F4EBD5A9E1}"/>
              </a:ext>
            </a:extLst>
          </p:cNvPr>
          <p:cNvSpPr/>
          <p:nvPr/>
        </p:nvSpPr>
        <p:spPr>
          <a:xfrm>
            <a:off x="2363143" y="4174913"/>
            <a:ext cx="70692" cy="171228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412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DFFD2E-9926-46D2-9A03-E0ED2B85B108}"/>
              </a:ext>
            </a:extLst>
          </p:cNvPr>
          <p:cNvCxnSpPr>
            <a:cxnSpLocks/>
          </p:cNvCxnSpPr>
          <p:nvPr/>
        </p:nvCxnSpPr>
        <p:spPr>
          <a:xfrm>
            <a:off x="706649" y="5888790"/>
            <a:ext cx="579605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 descr="Text&#10;&#10;Description automatically generated">
            <a:extLst>
              <a:ext uri="{FF2B5EF4-FFF2-40B4-BE49-F238E27FC236}">
                <a16:creationId xmlns:a16="http://schemas.microsoft.com/office/drawing/2014/main" id="{95F89DF1-3C52-427C-A57A-BE963B6837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3" r="5471"/>
          <a:stretch/>
        </p:blipFill>
        <p:spPr>
          <a:xfrm>
            <a:off x="3797220" y="141524"/>
            <a:ext cx="2777896" cy="4803354"/>
          </a:xfrm>
          <a:prstGeom prst="rect">
            <a:avLst/>
          </a:prstGeom>
        </p:spPr>
      </p:pic>
      <p:pic>
        <p:nvPicPr>
          <p:cNvPr id="25" name="Picture 2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742E25B-74F5-4173-A828-E18BA6895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554"/>
          <a:stretch/>
        </p:blipFill>
        <p:spPr>
          <a:xfrm>
            <a:off x="624345" y="70088"/>
            <a:ext cx="2890188" cy="3044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584F4A-A141-40FC-8145-FADB5EEFB15D}"/>
              </a:ext>
            </a:extLst>
          </p:cNvPr>
          <p:cNvSpPr txBox="1"/>
          <p:nvPr/>
        </p:nvSpPr>
        <p:spPr>
          <a:xfrm>
            <a:off x="8420125" y="5031053"/>
            <a:ext cx="2365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El Norte Street Archway</a:t>
            </a:r>
          </a:p>
        </p:txBody>
      </p:sp>
    </p:spTree>
    <p:extLst>
      <p:ext uri="{BB962C8B-B14F-4D97-AF65-F5344CB8AC3E}">
        <p14:creationId xmlns:p14="http://schemas.microsoft.com/office/powerpoint/2010/main" val="198617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NATIVE AND CALIFORNIA FRIENDLY PLANTS </a:t>
            </a:r>
          </a:p>
        </p:txBody>
      </p:sp>
      <p:pic>
        <p:nvPicPr>
          <p:cNvPr id="3" name="Picture 2" descr="A picture containing text, tree, plant, screenshot&#10;&#10;Description automatically generated">
            <a:extLst>
              <a:ext uri="{FF2B5EF4-FFF2-40B4-BE49-F238E27FC236}">
                <a16:creationId xmlns:a16="http://schemas.microsoft.com/office/drawing/2014/main" id="{875C53F8-DD72-419C-8A1D-FC0E4F97C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4" b="11614"/>
          <a:stretch/>
        </p:blipFill>
        <p:spPr>
          <a:xfrm>
            <a:off x="1078523" y="0"/>
            <a:ext cx="9938765" cy="5908431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76A933D-4927-4F5F-AB1F-8C3E9F4637DF}"/>
              </a:ext>
            </a:extLst>
          </p:cNvPr>
          <p:cNvSpPr txBox="1">
            <a:spLocks/>
          </p:cNvSpPr>
          <p:nvPr/>
        </p:nvSpPr>
        <p:spPr>
          <a:xfrm>
            <a:off x="6166742" y="2322288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95457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NATIVE AND CALIFORNIA FRIENDLY PLANTS </a:t>
            </a:r>
          </a:p>
        </p:txBody>
      </p:sp>
      <p:pic>
        <p:nvPicPr>
          <p:cNvPr id="3" name="Picture 2" descr="A picture containing text, tree, different, plant&#10;&#10;Description automatically generated">
            <a:extLst>
              <a:ext uri="{FF2B5EF4-FFF2-40B4-BE49-F238E27FC236}">
                <a16:creationId xmlns:a16="http://schemas.microsoft.com/office/drawing/2014/main" id="{9BAB8083-EB8C-4E3E-A041-6590B9B0C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" t="2051" r="3191" b="11111"/>
          <a:stretch/>
        </p:blipFill>
        <p:spPr>
          <a:xfrm>
            <a:off x="1113692" y="53795"/>
            <a:ext cx="9777048" cy="595532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911DBAE-C808-44E7-9103-10725BABA39A}"/>
              </a:ext>
            </a:extLst>
          </p:cNvPr>
          <p:cNvSpPr txBox="1">
            <a:spLocks/>
          </p:cNvSpPr>
          <p:nvPr/>
        </p:nvSpPr>
        <p:spPr>
          <a:xfrm>
            <a:off x="1160585" y="5224598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F186D42-6017-46BD-8989-73D6867963D4}"/>
              </a:ext>
            </a:extLst>
          </p:cNvPr>
          <p:cNvSpPr txBox="1">
            <a:spLocks/>
          </p:cNvSpPr>
          <p:nvPr/>
        </p:nvSpPr>
        <p:spPr>
          <a:xfrm>
            <a:off x="3628292" y="5224598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8EE8266-C580-4C08-A987-5CEC2AC245AB}"/>
              </a:ext>
            </a:extLst>
          </p:cNvPr>
          <p:cNvSpPr txBox="1">
            <a:spLocks/>
          </p:cNvSpPr>
          <p:nvPr/>
        </p:nvSpPr>
        <p:spPr>
          <a:xfrm>
            <a:off x="6016456" y="2304532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FDB91EE-E7FD-427B-AD0D-4B2BF5326BB2}"/>
              </a:ext>
            </a:extLst>
          </p:cNvPr>
          <p:cNvSpPr txBox="1">
            <a:spLocks/>
          </p:cNvSpPr>
          <p:nvPr/>
        </p:nvSpPr>
        <p:spPr>
          <a:xfrm>
            <a:off x="6016456" y="5224598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18515FB-D6E3-4D41-995E-167029FD8859}"/>
              </a:ext>
            </a:extLst>
          </p:cNvPr>
          <p:cNvSpPr txBox="1">
            <a:spLocks/>
          </p:cNvSpPr>
          <p:nvPr/>
        </p:nvSpPr>
        <p:spPr>
          <a:xfrm>
            <a:off x="8493369" y="2304532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96C0A-7C4E-488F-9DBA-CF13B1F0E0EA}"/>
              </a:ext>
            </a:extLst>
          </p:cNvPr>
          <p:cNvSpPr/>
          <p:nvPr/>
        </p:nvSpPr>
        <p:spPr>
          <a:xfrm>
            <a:off x="1199913" y="119641"/>
            <a:ext cx="4816542" cy="2911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terpillar on a leaf&#10;&#10;Description automatically generated with medium confidence">
            <a:extLst>
              <a:ext uri="{FF2B5EF4-FFF2-40B4-BE49-F238E27FC236}">
                <a16:creationId xmlns:a16="http://schemas.microsoft.com/office/drawing/2014/main" id="{9F30625E-85FF-4822-AF3C-0830F6F1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5" t="-1238" r="15359" b="1238"/>
          <a:stretch/>
        </p:blipFill>
        <p:spPr>
          <a:xfrm>
            <a:off x="1191368" y="119641"/>
            <a:ext cx="2278225" cy="27602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71D797-0FEA-4A38-A995-088EAB8CBC0E}"/>
              </a:ext>
            </a:extLst>
          </p:cNvPr>
          <p:cNvSpPr txBox="1"/>
          <p:nvPr/>
        </p:nvSpPr>
        <p:spPr>
          <a:xfrm>
            <a:off x="1113692" y="2817196"/>
            <a:ext cx="2278225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ASCLEPIAS CALIFORNICA</a:t>
            </a:r>
            <a:endParaRPr lang="en-US" sz="105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D5DA6192-3BF5-45BC-BE34-2F2170D47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81" r="18544"/>
          <a:stretch/>
        </p:blipFill>
        <p:spPr>
          <a:xfrm>
            <a:off x="1199914" y="141766"/>
            <a:ext cx="2269680" cy="2738168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E6BC8D4-5AE8-46A5-B53C-E7832F28E620}"/>
              </a:ext>
            </a:extLst>
          </p:cNvPr>
          <p:cNvSpPr txBox="1">
            <a:spLocks/>
          </p:cNvSpPr>
          <p:nvPr/>
        </p:nvSpPr>
        <p:spPr>
          <a:xfrm>
            <a:off x="1097365" y="2304532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pic>
        <p:nvPicPr>
          <p:cNvPr id="4" name="Picture 3" descr="A bush with purple flowers&#10;&#10;Description automatically generated with low confidence">
            <a:extLst>
              <a:ext uri="{FF2B5EF4-FFF2-40B4-BE49-F238E27FC236}">
                <a16:creationId xmlns:a16="http://schemas.microsoft.com/office/drawing/2014/main" id="{46185301-41CD-4E28-A5A9-BDA6A4003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59" t="26418" r="16138" b="15389"/>
          <a:stretch/>
        </p:blipFill>
        <p:spPr>
          <a:xfrm flipH="1">
            <a:off x="3628291" y="123120"/>
            <a:ext cx="2294161" cy="2756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103444-49E3-4BF5-BB92-F7C801D44B72}"/>
              </a:ext>
            </a:extLst>
          </p:cNvPr>
          <p:cNvSpPr txBox="1"/>
          <p:nvPr/>
        </p:nvSpPr>
        <p:spPr>
          <a:xfrm>
            <a:off x="3515041" y="2816698"/>
            <a:ext cx="2278225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TRICHOSTEMA LANATUM</a:t>
            </a:r>
            <a:endParaRPr lang="en-US" sz="105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2F4EC22-0442-4ECE-A14F-074085D70906}"/>
              </a:ext>
            </a:extLst>
          </p:cNvPr>
          <p:cNvSpPr txBox="1">
            <a:spLocks/>
          </p:cNvSpPr>
          <p:nvPr/>
        </p:nvSpPr>
        <p:spPr>
          <a:xfrm>
            <a:off x="3555814" y="2298719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61922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NATIVE AND CALIFORNIA FRIENDLY PLANTS </a:t>
            </a:r>
          </a:p>
        </p:txBody>
      </p:sp>
      <p:pic>
        <p:nvPicPr>
          <p:cNvPr id="3" name="Picture 2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A268B753-5C11-4695-9704-122EF42D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" t="2223" r="3163" b="11111"/>
          <a:stretch/>
        </p:blipFill>
        <p:spPr>
          <a:xfrm>
            <a:off x="1140502" y="0"/>
            <a:ext cx="9753600" cy="59436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91BDBEC-2371-4F5F-BA47-2360C7C2716D}"/>
              </a:ext>
            </a:extLst>
          </p:cNvPr>
          <p:cNvSpPr txBox="1">
            <a:spLocks/>
          </p:cNvSpPr>
          <p:nvPr/>
        </p:nvSpPr>
        <p:spPr>
          <a:xfrm>
            <a:off x="1203495" y="2247619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BED1BB-2D7D-44C9-89CB-F5126A8B9318}"/>
              </a:ext>
            </a:extLst>
          </p:cNvPr>
          <p:cNvSpPr txBox="1">
            <a:spLocks/>
          </p:cNvSpPr>
          <p:nvPr/>
        </p:nvSpPr>
        <p:spPr>
          <a:xfrm>
            <a:off x="3602855" y="5215731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E4B7398-3586-43B9-ABCD-205F58589740}"/>
              </a:ext>
            </a:extLst>
          </p:cNvPr>
          <p:cNvSpPr txBox="1">
            <a:spLocks/>
          </p:cNvSpPr>
          <p:nvPr/>
        </p:nvSpPr>
        <p:spPr>
          <a:xfrm>
            <a:off x="3602854" y="2247619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5D158DD-71C1-4B1A-A7F7-9A8BE0EFB76F}"/>
              </a:ext>
            </a:extLst>
          </p:cNvPr>
          <p:cNvSpPr txBox="1">
            <a:spLocks/>
          </p:cNvSpPr>
          <p:nvPr/>
        </p:nvSpPr>
        <p:spPr>
          <a:xfrm>
            <a:off x="6017303" y="2247619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A791D2C-AA24-404B-92A4-5E086DFDD0EE}"/>
              </a:ext>
            </a:extLst>
          </p:cNvPr>
          <p:cNvSpPr txBox="1">
            <a:spLocks/>
          </p:cNvSpPr>
          <p:nvPr/>
        </p:nvSpPr>
        <p:spPr>
          <a:xfrm>
            <a:off x="1160585" y="5281127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D3F356A-2470-42D2-891B-6980794E4549}"/>
              </a:ext>
            </a:extLst>
          </p:cNvPr>
          <p:cNvSpPr txBox="1">
            <a:spLocks/>
          </p:cNvSpPr>
          <p:nvPr/>
        </p:nvSpPr>
        <p:spPr>
          <a:xfrm>
            <a:off x="3602854" y="5273751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1E66BAA-4E88-4281-92F0-AE964A33BFD0}"/>
              </a:ext>
            </a:extLst>
          </p:cNvPr>
          <p:cNvSpPr txBox="1">
            <a:spLocks/>
          </p:cNvSpPr>
          <p:nvPr/>
        </p:nvSpPr>
        <p:spPr>
          <a:xfrm>
            <a:off x="6017302" y="5273750"/>
            <a:ext cx="372585" cy="85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lackadder ITC" panose="04020505051007020D02" pitchFamily="8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89105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7529661-A0D9-4C50-A180-EDA399385C7B}"/>
              </a:ext>
            </a:extLst>
          </p:cNvPr>
          <p:cNvGrpSpPr/>
          <p:nvPr/>
        </p:nvGrpSpPr>
        <p:grpSpPr>
          <a:xfrm>
            <a:off x="3528789" y="200621"/>
            <a:ext cx="504737" cy="396582"/>
            <a:chOff x="2889986" y="167269"/>
            <a:chExt cx="504737" cy="39658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2251F28-13C1-48C9-A589-2F30789E25E9}"/>
                </a:ext>
              </a:extLst>
            </p:cNvPr>
            <p:cNvSpPr/>
            <p:nvPr/>
          </p:nvSpPr>
          <p:spPr>
            <a:xfrm>
              <a:off x="29184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49930E70-914E-44FB-B737-E9B6C47C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986" y="233067"/>
              <a:ext cx="504737" cy="264987"/>
            </a:xfrm>
            <a:prstGeom prst="rect">
              <a:avLst/>
            </a:prstGeom>
          </p:spPr>
        </p:pic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A04D01B4-330A-4ACF-8213-403E1D5187BB}"/>
              </a:ext>
            </a:extLst>
          </p:cNvPr>
          <p:cNvSpPr txBox="1"/>
          <p:nvPr/>
        </p:nvSpPr>
        <p:spPr>
          <a:xfrm>
            <a:off x="3042562" y="604957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WALL MURAL</a:t>
            </a:r>
          </a:p>
        </p:txBody>
      </p:sp>
      <p:sp>
        <p:nvSpPr>
          <p:cNvPr id="149" name="Subtitle 2">
            <a:extLst>
              <a:ext uri="{FF2B5EF4-FFF2-40B4-BE49-F238E27FC236}">
                <a16:creationId xmlns:a16="http://schemas.microsoft.com/office/drawing/2014/main" id="{B52FAC6B-A64E-44AD-8527-4EEE4D288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009118"/>
            <a:ext cx="10058400" cy="8514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PROPOSED TRAIL ENHANCEMENTS</a:t>
            </a:r>
          </a:p>
          <a:p>
            <a:r>
              <a:rPr lang="en-US" sz="2200" i="1" dirty="0"/>
              <a:t>BROADWAY TO FIG</a:t>
            </a:r>
            <a:endParaRPr lang="en-US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F85A3-08B2-4E41-9233-4D6FAF892342}"/>
              </a:ext>
            </a:extLst>
          </p:cNvPr>
          <p:cNvGrpSpPr/>
          <p:nvPr/>
        </p:nvGrpSpPr>
        <p:grpSpPr>
          <a:xfrm>
            <a:off x="-2" y="5317225"/>
            <a:ext cx="681279" cy="658620"/>
            <a:chOff x="-2" y="5317225"/>
            <a:chExt cx="681279" cy="65862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BF2DB3-2A02-47C9-9230-56D506F3091C}"/>
                </a:ext>
              </a:extLst>
            </p:cNvPr>
            <p:cNvSpPr/>
            <p:nvPr/>
          </p:nvSpPr>
          <p:spPr>
            <a:xfrm rot="20401108">
              <a:off x="127149" y="531722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53CD69C2-8467-4B45-B339-B84312E611D1}"/>
                </a:ext>
              </a:extLst>
            </p:cNvPr>
            <p:cNvSpPr/>
            <p:nvPr/>
          </p:nvSpPr>
          <p:spPr>
            <a:xfrm rot="10800000">
              <a:off x="203478" y="531887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8ECCCF-370B-4EF1-B98F-E81C18858C68}"/>
                </a:ext>
              </a:extLst>
            </p:cNvPr>
            <p:cNvSpPr txBox="1"/>
            <p:nvPr/>
          </p:nvSpPr>
          <p:spPr>
            <a:xfrm>
              <a:off x="-2" y="569884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31998AF-3B9A-49FF-B831-2B208258B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1" r="3575" b="10246"/>
          <a:stretch/>
        </p:blipFill>
        <p:spPr>
          <a:xfrm>
            <a:off x="0" y="933347"/>
            <a:ext cx="12207987" cy="432805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7FC68C3-4959-450B-8CB8-CCB7492C2FA8}"/>
              </a:ext>
            </a:extLst>
          </p:cNvPr>
          <p:cNvGrpSpPr/>
          <p:nvPr/>
        </p:nvGrpSpPr>
        <p:grpSpPr>
          <a:xfrm>
            <a:off x="10262248" y="3429000"/>
            <a:ext cx="396582" cy="396582"/>
            <a:chOff x="1089673" y="167270"/>
            <a:chExt cx="396582" cy="39658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D24018C-25ED-40AE-BAAD-8AA178F7C0C0}"/>
                </a:ext>
              </a:extLst>
            </p:cNvPr>
            <p:cNvSpPr/>
            <p:nvPr/>
          </p:nvSpPr>
          <p:spPr>
            <a:xfrm>
              <a:off x="10896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5A486250-F1CB-43B3-9B8E-D8367E1A3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644" y="206114"/>
              <a:ext cx="304640" cy="30464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80C8C12-82BE-4C51-A817-2E7EC676C56D}"/>
              </a:ext>
            </a:extLst>
          </p:cNvPr>
          <p:cNvGrpSpPr/>
          <p:nvPr/>
        </p:nvGrpSpPr>
        <p:grpSpPr>
          <a:xfrm>
            <a:off x="5145699" y="2407875"/>
            <a:ext cx="396582" cy="396582"/>
            <a:chOff x="632473" y="167270"/>
            <a:chExt cx="396582" cy="39658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4632321-91B0-455D-B576-187F839741CA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0F338A6-A0FB-4025-B15C-B5FE30B3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EA0626-5051-437E-914E-91632355CD0F}"/>
              </a:ext>
            </a:extLst>
          </p:cNvPr>
          <p:cNvGrpSpPr/>
          <p:nvPr/>
        </p:nvGrpSpPr>
        <p:grpSpPr>
          <a:xfrm>
            <a:off x="977805" y="1541006"/>
            <a:ext cx="396582" cy="396582"/>
            <a:chOff x="3375673" y="167269"/>
            <a:chExt cx="396582" cy="39658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F590DA3-4083-4F17-840C-392883DCE42C}"/>
                </a:ext>
              </a:extLst>
            </p:cNvPr>
            <p:cNvSpPr/>
            <p:nvPr/>
          </p:nvSpPr>
          <p:spPr>
            <a:xfrm>
              <a:off x="33756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6659F76D-97A0-48C1-8860-BC9D6FEC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6400" y="214017"/>
              <a:ext cx="262884" cy="31026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B92AA6-E833-420F-A463-8B71E50CC065}"/>
              </a:ext>
            </a:extLst>
          </p:cNvPr>
          <p:cNvGrpSpPr/>
          <p:nvPr/>
        </p:nvGrpSpPr>
        <p:grpSpPr>
          <a:xfrm>
            <a:off x="978201" y="1135147"/>
            <a:ext cx="504737" cy="396582"/>
            <a:chOff x="2889986" y="167269"/>
            <a:chExt cx="504737" cy="39658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4752038-93DF-4575-9A1F-51ED9F647A6F}"/>
                </a:ext>
              </a:extLst>
            </p:cNvPr>
            <p:cNvSpPr/>
            <p:nvPr/>
          </p:nvSpPr>
          <p:spPr>
            <a:xfrm>
              <a:off x="29184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D84B59AC-5104-41C7-8CA1-26F5A44D9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986" y="233067"/>
              <a:ext cx="504737" cy="26498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01DCECE-B994-4102-899A-D7C297B26576}"/>
              </a:ext>
            </a:extLst>
          </p:cNvPr>
          <p:cNvGrpSpPr/>
          <p:nvPr/>
        </p:nvGrpSpPr>
        <p:grpSpPr>
          <a:xfrm>
            <a:off x="4563094" y="221882"/>
            <a:ext cx="396582" cy="396582"/>
            <a:chOff x="632473" y="167270"/>
            <a:chExt cx="396582" cy="39658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47FFA63-9AAC-4BFE-A9CF-8F0F26722166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8" name="Picture 5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DFDF7FB-3C8C-4781-9A5D-E5333CBD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D74FABF-D086-4825-98CD-D36AF9BC291B}"/>
              </a:ext>
            </a:extLst>
          </p:cNvPr>
          <p:cNvGrpSpPr/>
          <p:nvPr/>
        </p:nvGrpSpPr>
        <p:grpSpPr>
          <a:xfrm>
            <a:off x="5673144" y="219928"/>
            <a:ext cx="396582" cy="396582"/>
            <a:chOff x="1089673" y="167270"/>
            <a:chExt cx="396582" cy="39658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57C87F7-EEAE-4632-B9CF-47F1473DBABD}"/>
                </a:ext>
              </a:extLst>
            </p:cNvPr>
            <p:cNvSpPr/>
            <p:nvPr/>
          </p:nvSpPr>
          <p:spPr>
            <a:xfrm>
              <a:off x="10896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B5C68ED9-5AC5-450E-BD9E-65DFECD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644" y="206114"/>
              <a:ext cx="304640" cy="30464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65E275E-62FE-4ABB-A3A4-2273FAFBBDA5}"/>
              </a:ext>
            </a:extLst>
          </p:cNvPr>
          <p:cNvGrpSpPr/>
          <p:nvPr/>
        </p:nvGrpSpPr>
        <p:grpSpPr>
          <a:xfrm>
            <a:off x="7188522" y="223876"/>
            <a:ext cx="396582" cy="396582"/>
            <a:chOff x="2004073" y="167270"/>
            <a:chExt cx="396582" cy="39658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C656124-25B0-4C9B-B2A3-EDD1718717A0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8FF7DDCE-87BE-4670-A7DF-E12BD816B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A4ACE4-7054-4092-A0FC-6F9D3AD363CA}"/>
              </a:ext>
            </a:extLst>
          </p:cNvPr>
          <p:cNvGrpSpPr/>
          <p:nvPr/>
        </p:nvGrpSpPr>
        <p:grpSpPr>
          <a:xfrm>
            <a:off x="8606595" y="205211"/>
            <a:ext cx="396582" cy="396582"/>
            <a:chOff x="3832873" y="167269"/>
            <a:chExt cx="396582" cy="396582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427A4C9-ADBC-4119-87B6-4CB1F1BE0617}"/>
                </a:ext>
              </a:extLst>
            </p:cNvPr>
            <p:cNvSpPr/>
            <p:nvPr/>
          </p:nvSpPr>
          <p:spPr>
            <a:xfrm>
              <a:off x="38328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5BE6862F-8599-4839-9756-4B10C3728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36" y="216335"/>
              <a:ext cx="319820" cy="319820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EB09084-811F-493C-B376-F0F47D126576}"/>
              </a:ext>
            </a:extLst>
          </p:cNvPr>
          <p:cNvSpPr txBox="1"/>
          <p:nvPr/>
        </p:nvSpPr>
        <p:spPr>
          <a:xfrm>
            <a:off x="4016842" y="604438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LIGHTING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69DDB1D-8612-48F5-9BBC-C6F363AEF5BF}"/>
              </a:ext>
            </a:extLst>
          </p:cNvPr>
          <p:cNvSpPr txBox="1"/>
          <p:nvPr/>
        </p:nvSpPr>
        <p:spPr>
          <a:xfrm>
            <a:off x="4959676" y="610592"/>
            <a:ext cx="1790446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SHADE STRUCTURE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81FE695-4F6D-495D-8452-850CFF52862B}"/>
              </a:ext>
            </a:extLst>
          </p:cNvPr>
          <p:cNvSpPr txBox="1"/>
          <p:nvPr/>
        </p:nvSpPr>
        <p:spPr>
          <a:xfrm>
            <a:off x="8060651" y="593804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SEATING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6EF7723-125B-410C-88A3-87238C5A6364}"/>
              </a:ext>
            </a:extLst>
          </p:cNvPr>
          <p:cNvSpPr txBox="1"/>
          <p:nvPr/>
        </p:nvSpPr>
        <p:spPr>
          <a:xfrm>
            <a:off x="6279464" y="610592"/>
            <a:ext cx="2191272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WATER REFILL STATION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AAAB55F-9FC2-4629-8A0B-D4BAFBCFE4B4}"/>
              </a:ext>
            </a:extLst>
          </p:cNvPr>
          <p:cNvGrpSpPr/>
          <p:nvPr/>
        </p:nvGrpSpPr>
        <p:grpSpPr>
          <a:xfrm>
            <a:off x="2282591" y="216625"/>
            <a:ext cx="396582" cy="396582"/>
            <a:chOff x="3375673" y="167269"/>
            <a:chExt cx="396582" cy="396582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0C621C7-83B3-437F-85FE-B5B7490AA91D}"/>
                </a:ext>
              </a:extLst>
            </p:cNvPr>
            <p:cNvSpPr/>
            <p:nvPr/>
          </p:nvSpPr>
          <p:spPr>
            <a:xfrm>
              <a:off x="33756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Picture 81" descr="Icon&#10;&#10;Description automatically generated">
              <a:extLst>
                <a:ext uri="{FF2B5EF4-FFF2-40B4-BE49-F238E27FC236}">
                  <a16:creationId xmlns:a16="http://schemas.microsoft.com/office/drawing/2014/main" id="{7C90A6B0-0B38-4E6C-AF19-3152A5ED8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6400" y="214017"/>
              <a:ext cx="262884" cy="310264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8EBC694-8EA5-4668-85B9-3E5E3AB5D4D4}"/>
              </a:ext>
            </a:extLst>
          </p:cNvPr>
          <p:cNvSpPr txBox="1"/>
          <p:nvPr/>
        </p:nvSpPr>
        <p:spPr>
          <a:xfrm>
            <a:off x="1624923" y="622278"/>
            <a:ext cx="1790446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POLLINATOR GARDEN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CF58AE1-6C8B-4A83-8295-6A893C2D2BE6}"/>
              </a:ext>
            </a:extLst>
          </p:cNvPr>
          <p:cNvGrpSpPr/>
          <p:nvPr/>
        </p:nvGrpSpPr>
        <p:grpSpPr>
          <a:xfrm>
            <a:off x="8306244" y="3097375"/>
            <a:ext cx="396582" cy="396582"/>
            <a:chOff x="2004073" y="167270"/>
            <a:chExt cx="396582" cy="396582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CBA939A-9EBD-4743-8EA4-B3ECE3364734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6" name="Picture 85" descr="Icon&#10;&#10;Description automatically generated">
              <a:extLst>
                <a:ext uri="{FF2B5EF4-FFF2-40B4-BE49-F238E27FC236}">
                  <a16:creationId xmlns:a16="http://schemas.microsoft.com/office/drawing/2014/main" id="{A4037ADF-4675-4C66-90F8-A3EDBBC6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453F119-49D5-437C-B476-B3E924735AE1}"/>
              </a:ext>
            </a:extLst>
          </p:cNvPr>
          <p:cNvGrpSpPr/>
          <p:nvPr/>
        </p:nvGrpSpPr>
        <p:grpSpPr>
          <a:xfrm>
            <a:off x="1374387" y="1324574"/>
            <a:ext cx="396582" cy="396582"/>
            <a:chOff x="3832873" y="167269"/>
            <a:chExt cx="396582" cy="396582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5B85B4D-256A-4163-833C-4337029B105D}"/>
                </a:ext>
              </a:extLst>
            </p:cNvPr>
            <p:cNvSpPr/>
            <p:nvPr/>
          </p:nvSpPr>
          <p:spPr>
            <a:xfrm>
              <a:off x="38328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 descr="Icon&#10;&#10;Description automatically generated">
              <a:extLst>
                <a:ext uri="{FF2B5EF4-FFF2-40B4-BE49-F238E27FC236}">
                  <a16:creationId xmlns:a16="http://schemas.microsoft.com/office/drawing/2014/main" id="{BCCA8967-F1A9-4B4D-90FB-4435DF0DA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36" y="216335"/>
              <a:ext cx="319820" cy="319820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AB50605-749B-4B0F-9CA4-DF6FAC9155CC}"/>
              </a:ext>
            </a:extLst>
          </p:cNvPr>
          <p:cNvGrpSpPr/>
          <p:nvPr/>
        </p:nvGrpSpPr>
        <p:grpSpPr>
          <a:xfrm>
            <a:off x="10675003" y="3421873"/>
            <a:ext cx="396582" cy="396582"/>
            <a:chOff x="3832873" y="167269"/>
            <a:chExt cx="396582" cy="396582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2430F6B-D282-493D-B15A-E3401FA74C0B}"/>
                </a:ext>
              </a:extLst>
            </p:cNvPr>
            <p:cNvSpPr/>
            <p:nvPr/>
          </p:nvSpPr>
          <p:spPr>
            <a:xfrm>
              <a:off x="38328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91" descr="Icon&#10;&#10;Description automatically generated">
              <a:extLst>
                <a:ext uri="{FF2B5EF4-FFF2-40B4-BE49-F238E27FC236}">
                  <a16:creationId xmlns:a16="http://schemas.microsoft.com/office/drawing/2014/main" id="{1FAE5E35-8088-4697-8581-A1DE2015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36" y="216335"/>
              <a:ext cx="319820" cy="319820"/>
            </a:xfrm>
            <a:prstGeom prst="rect">
              <a:avLst/>
            </a:prstGeom>
          </p:spPr>
        </p:pic>
      </p:grpSp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415D1DEF-E938-4FF3-9B12-0B0D037BEE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68" t="64059" r="85199" b="9046"/>
          <a:stretch/>
        </p:blipFill>
        <p:spPr>
          <a:xfrm>
            <a:off x="9060257" y="97510"/>
            <a:ext cx="3014454" cy="28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57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B13689D-8A66-4402-940D-4041B3947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4" t="3801" r="10649" b="7111"/>
          <a:stretch/>
        </p:blipFill>
        <p:spPr>
          <a:xfrm>
            <a:off x="411486" y="944294"/>
            <a:ext cx="11577036" cy="5138406"/>
          </a:xfrm>
          <a:prstGeom prst="rect">
            <a:avLst/>
          </a:prstGeom>
        </p:spPr>
      </p:pic>
      <p:sp>
        <p:nvSpPr>
          <p:cNvPr id="101" name="Subtitle 2">
            <a:extLst>
              <a:ext uri="{FF2B5EF4-FFF2-40B4-BE49-F238E27FC236}">
                <a16:creationId xmlns:a16="http://schemas.microsoft.com/office/drawing/2014/main" id="{6821E60C-77F4-4E7B-8FBC-403E634BF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112435"/>
            <a:ext cx="10058400" cy="7480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PROPOSED TRAIL ENHANCEMENTS</a:t>
            </a:r>
          </a:p>
          <a:p>
            <a:r>
              <a:rPr lang="en-US" i="1" dirty="0"/>
              <a:t>FIG TO ASH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47A0E1-2B69-443C-9BA6-392ED4F5FB6F}"/>
              </a:ext>
            </a:extLst>
          </p:cNvPr>
          <p:cNvGrpSpPr/>
          <p:nvPr/>
        </p:nvGrpSpPr>
        <p:grpSpPr>
          <a:xfrm>
            <a:off x="4514207" y="3833440"/>
            <a:ext cx="396582" cy="396582"/>
            <a:chOff x="2004073" y="167270"/>
            <a:chExt cx="396582" cy="39658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A6DB55D-3AC6-4E42-BA08-B92A10EC5687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DA86B574-F128-4020-BE05-F271C829A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3070516-4D7C-4FA1-848E-CA0C04B46829}"/>
              </a:ext>
            </a:extLst>
          </p:cNvPr>
          <p:cNvGrpSpPr/>
          <p:nvPr/>
        </p:nvGrpSpPr>
        <p:grpSpPr>
          <a:xfrm>
            <a:off x="5233048" y="3767642"/>
            <a:ext cx="396582" cy="396582"/>
            <a:chOff x="632473" y="167270"/>
            <a:chExt cx="396582" cy="39658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BD7CC96-C089-4A05-B2E5-A309BA279A03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4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8CA1575-0BB4-42AE-B0E6-7B8A1C4B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BCA639-348B-4B6C-B7A2-8B717369B11C}"/>
              </a:ext>
            </a:extLst>
          </p:cNvPr>
          <p:cNvGrpSpPr/>
          <p:nvPr/>
        </p:nvGrpSpPr>
        <p:grpSpPr>
          <a:xfrm>
            <a:off x="7691358" y="2585821"/>
            <a:ext cx="396582" cy="396582"/>
            <a:chOff x="3375673" y="167269"/>
            <a:chExt cx="396582" cy="39658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A75FB74-E442-4D1E-9B4B-03CFD15712FB}"/>
                </a:ext>
              </a:extLst>
            </p:cNvPr>
            <p:cNvSpPr/>
            <p:nvPr/>
          </p:nvSpPr>
          <p:spPr>
            <a:xfrm>
              <a:off x="33756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4247ACCC-E63C-492A-A1E7-E5B4E427C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6400" y="214017"/>
              <a:ext cx="262884" cy="31026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33F671E-EF27-425B-88BB-741C0CAE1818}"/>
              </a:ext>
            </a:extLst>
          </p:cNvPr>
          <p:cNvGrpSpPr/>
          <p:nvPr/>
        </p:nvGrpSpPr>
        <p:grpSpPr>
          <a:xfrm>
            <a:off x="8635689" y="3965933"/>
            <a:ext cx="396582" cy="396582"/>
            <a:chOff x="1089673" y="167270"/>
            <a:chExt cx="396582" cy="39658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3C0D45D-C9CC-46F5-86DE-D8263CEFF9A8}"/>
                </a:ext>
              </a:extLst>
            </p:cNvPr>
            <p:cNvSpPr/>
            <p:nvPr/>
          </p:nvSpPr>
          <p:spPr>
            <a:xfrm>
              <a:off x="10896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EFF6DF6E-B11C-4711-AD1B-D342BE4AF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644" y="206114"/>
              <a:ext cx="304640" cy="30464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0B5B30-FEEE-4AAD-9D34-7D614F457FE9}"/>
              </a:ext>
            </a:extLst>
          </p:cNvPr>
          <p:cNvGrpSpPr/>
          <p:nvPr/>
        </p:nvGrpSpPr>
        <p:grpSpPr>
          <a:xfrm>
            <a:off x="1318683" y="2771200"/>
            <a:ext cx="396582" cy="396582"/>
            <a:chOff x="3375673" y="167269"/>
            <a:chExt cx="396582" cy="39658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A2423C2-E6FE-4A76-AEAE-18B26D78BAF0}"/>
                </a:ext>
              </a:extLst>
            </p:cNvPr>
            <p:cNvSpPr/>
            <p:nvPr/>
          </p:nvSpPr>
          <p:spPr>
            <a:xfrm>
              <a:off x="33756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6CC90596-680F-4BCA-910A-BF7F0A241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6400" y="214017"/>
              <a:ext cx="262884" cy="31026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66F2FD-3EC4-4FF6-8493-F179397BB33B}"/>
              </a:ext>
            </a:extLst>
          </p:cNvPr>
          <p:cNvGrpSpPr/>
          <p:nvPr/>
        </p:nvGrpSpPr>
        <p:grpSpPr>
          <a:xfrm>
            <a:off x="3270620" y="2538624"/>
            <a:ext cx="414238" cy="465152"/>
            <a:chOff x="166445" y="167270"/>
            <a:chExt cx="414238" cy="4651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83C89F7-BB43-4343-BAB3-557644548F77}"/>
                </a:ext>
              </a:extLst>
            </p:cNvPr>
            <p:cNvSpPr/>
            <p:nvPr/>
          </p:nvSpPr>
          <p:spPr>
            <a:xfrm>
              <a:off x="1752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CDA3C63C-A309-4032-BBCE-2C9C3148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45" y="233067"/>
              <a:ext cx="414238" cy="399355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CE0B2D2-CB19-43C9-800C-4241F1DBE42A}"/>
              </a:ext>
            </a:extLst>
          </p:cNvPr>
          <p:cNvGrpSpPr/>
          <p:nvPr/>
        </p:nvGrpSpPr>
        <p:grpSpPr>
          <a:xfrm>
            <a:off x="8181851" y="2636774"/>
            <a:ext cx="396582" cy="396582"/>
            <a:chOff x="2461273" y="167269"/>
            <a:chExt cx="396582" cy="39658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7C6FBE7-C349-4E37-B596-5B8EC5FF767F}"/>
                </a:ext>
              </a:extLst>
            </p:cNvPr>
            <p:cNvSpPr/>
            <p:nvPr/>
          </p:nvSpPr>
          <p:spPr>
            <a:xfrm>
              <a:off x="24612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85418D4-8609-460D-84EB-E0364239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671" y="207667"/>
              <a:ext cx="310742" cy="31074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BAC50F-E003-4EC8-AC6E-D0A4C1FB176C}"/>
              </a:ext>
            </a:extLst>
          </p:cNvPr>
          <p:cNvGrpSpPr/>
          <p:nvPr/>
        </p:nvGrpSpPr>
        <p:grpSpPr>
          <a:xfrm>
            <a:off x="155288" y="5255086"/>
            <a:ext cx="681279" cy="658620"/>
            <a:chOff x="-2" y="5317225"/>
            <a:chExt cx="681279" cy="65862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F0EB9-B74C-4434-A04C-93C2FE852CDC}"/>
                </a:ext>
              </a:extLst>
            </p:cNvPr>
            <p:cNvSpPr/>
            <p:nvPr/>
          </p:nvSpPr>
          <p:spPr>
            <a:xfrm rot="20401108">
              <a:off x="127149" y="531722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8EC658FA-3214-4CEB-BC55-E30AD310D8A9}"/>
                </a:ext>
              </a:extLst>
            </p:cNvPr>
            <p:cNvSpPr/>
            <p:nvPr/>
          </p:nvSpPr>
          <p:spPr>
            <a:xfrm rot="10800000">
              <a:off x="203478" y="531887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0F3140-0D8B-4E61-825E-C612047A9FBD}"/>
                </a:ext>
              </a:extLst>
            </p:cNvPr>
            <p:cNvSpPr txBox="1"/>
            <p:nvPr/>
          </p:nvSpPr>
          <p:spPr>
            <a:xfrm>
              <a:off x="-2" y="569884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43FA58-5325-4EE8-B9D7-57A2C4700B4D}"/>
              </a:ext>
            </a:extLst>
          </p:cNvPr>
          <p:cNvGrpSpPr/>
          <p:nvPr/>
        </p:nvGrpSpPr>
        <p:grpSpPr>
          <a:xfrm>
            <a:off x="8195092" y="3965933"/>
            <a:ext cx="414238" cy="465152"/>
            <a:chOff x="166445" y="167270"/>
            <a:chExt cx="414238" cy="465152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B106113-8BEC-4F02-8A03-F31F5497AD46}"/>
                </a:ext>
              </a:extLst>
            </p:cNvPr>
            <p:cNvSpPr/>
            <p:nvPr/>
          </p:nvSpPr>
          <p:spPr>
            <a:xfrm>
              <a:off x="1752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67BBCC63-6E6F-4AE4-B3A3-88F66A53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45" y="233067"/>
              <a:ext cx="414238" cy="399355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FF27AC5-B597-49E1-9A2B-8E3C798F01BA}"/>
              </a:ext>
            </a:extLst>
          </p:cNvPr>
          <p:cNvGrpSpPr/>
          <p:nvPr/>
        </p:nvGrpSpPr>
        <p:grpSpPr>
          <a:xfrm>
            <a:off x="10262248" y="2562738"/>
            <a:ext cx="396582" cy="396582"/>
            <a:chOff x="632473" y="167270"/>
            <a:chExt cx="396582" cy="39658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E828A61-A5C8-45B0-A9BC-280EA98D94FB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5" name="Picture 8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DF411A9-6948-4517-BCE7-A254FAB3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1A131B3-B008-48E5-8D14-204F7483F38A}"/>
              </a:ext>
            </a:extLst>
          </p:cNvPr>
          <p:cNvGrpSpPr/>
          <p:nvPr/>
        </p:nvGrpSpPr>
        <p:grpSpPr>
          <a:xfrm>
            <a:off x="10452311" y="223380"/>
            <a:ext cx="504737" cy="396582"/>
            <a:chOff x="2889986" y="167269"/>
            <a:chExt cx="504737" cy="39658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F348A3F-6C96-4329-A403-3FADC06E51A3}"/>
                </a:ext>
              </a:extLst>
            </p:cNvPr>
            <p:cNvSpPr/>
            <p:nvPr/>
          </p:nvSpPr>
          <p:spPr>
            <a:xfrm>
              <a:off x="29184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91" descr="Icon&#10;&#10;Description automatically generated">
              <a:extLst>
                <a:ext uri="{FF2B5EF4-FFF2-40B4-BE49-F238E27FC236}">
                  <a16:creationId xmlns:a16="http://schemas.microsoft.com/office/drawing/2014/main" id="{80066A61-76CB-4784-93BA-FD82E4FBD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986" y="233067"/>
              <a:ext cx="504737" cy="264987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A01037DD-FC7D-4CC6-8336-0F669818DC97}"/>
              </a:ext>
            </a:extLst>
          </p:cNvPr>
          <p:cNvSpPr txBox="1"/>
          <p:nvPr/>
        </p:nvSpPr>
        <p:spPr>
          <a:xfrm>
            <a:off x="9966084" y="627716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WALL MURAL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0B07B41-8DED-4F92-9F96-088EFD79272E}"/>
              </a:ext>
            </a:extLst>
          </p:cNvPr>
          <p:cNvGrpSpPr/>
          <p:nvPr/>
        </p:nvGrpSpPr>
        <p:grpSpPr>
          <a:xfrm>
            <a:off x="633088" y="198788"/>
            <a:ext cx="9505681" cy="668946"/>
            <a:chOff x="1066893" y="61335"/>
            <a:chExt cx="9505681" cy="668946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EEB7EA3-D4A0-4998-A0E8-FD6045819122}"/>
                </a:ext>
              </a:extLst>
            </p:cNvPr>
            <p:cNvGrpSpPr/>
            <p:nvPr/>
          </p:nvGrpSpPr>
          <p:grpSpPr>
            <a:xfrm>
              <a:off x="2830010" y="92941"/>
              <a:ext cx="396582" cy="396582"/>
              <a:chOff x="632473" y="167270"/>
              <a:chExt cx="396582" cy="396582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03365B1B-7631-442A-ADC7-1E91BA791F42}"/>
                  </a:ext>
                </a:extLst>
              </p:cNvPr>
              <p:cNvSpPr/>
              <p:nvPr/>
            </p:nvSpPr>
            <p:spPr>
              <a:xfrm>
                <a:off x="632473" y="167270"/>
                <a:ext cx="396582" cy="396582"/>
              </a:xfrm>
              <a:prstGeom prst="ellipse">
                <a:avLst/>
              </a:prstGeom>
              <a:solidFill>
                <a:srgbClr val="4646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25" name="Picture 1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5AA6471-30B0-4D4A-882C-A2C539165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796" y="206114"/>
                <a:ext cx="330041" cy="330041"/>
              </a:xfrm>
              <a:prstGeom prst="rect">
                <a:avLst/>
              </a:prstGeom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E361D8B-B41D-48E9-A23F-FE65821FBE9B}"/>
                </a:ext>
              </a:extLst>
            </p:cNvPr>
            <p:cNvGrpSpPr/>
            <p:nvPr/>
          </p:nvGrpSpPr>
          <p:grpSpPr>
            <a:xfrm>
              <a:off x="1587720" y="106658"/>
              <a:ext cx="414238" cy="465152"/>
              <a:chOff x="166445" y="167270"/>
              <a:chExt cx="414238" cy="465152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E251B68-46E7-47F3-95F1-0B5AFE1E4F55}"/>
                  </a:ext>
                </a:extLst>
              </p:cNvPr>
              <p:cNvSpPr/>
              <p:nvPr/>
            </p:nvSpPr>
            <p:spPr>
              <a:xfrm>
                <a:off x="175273" y="167270"/>
                <a:ext cx="396582" cy="396582"/>
              </a:xfrm>
              <a:prstGeom prst="ellipse">
                <a:avLst/>
              </a:prstGeom>
              <a:solidFill>
                <a:srgbClr val="4646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3" name="Picture 122" descr="A picture containing drawing, light&#10;&#10;Description automatically generated">
                <a:extLst>
                  <a:ext uri="{FF2B5EF4-FFF2-40B4-BE49-F238E27FC236}">
                    <a16:creationId xmlns:a16="http://schemas.microsoft.com/office/drawing/2014/main" id="{DC471A4C-1DC7-4CFB-96C1-D4B134771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445" y="233067"/>
                <a:ext cx="414238" cy="399355"/>
              </a:xfrm>
              <a:prstGeom prst="rect">
                <a:avLst/>
              </a:prstGeom>
            </p:spPr>
          </p:pic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D15BF93-BC67-4C2A-AC68-AB51BC6B7ADC}"/>
                </a:ext>
              </a:extLst>
            </p:cNvPr>
            <p:cNvGrpSpPr/>
            <p:nvPr/>
          </p:nvGrpSpPr>
          <p:grpSpPr>
            <a:xfrm>
              <a:off x="3940060" y="90987"/>
              <a:ext cx="396582" cy="396582"/>
              <a:chOff x="1089673" y="167270"/>
              <a:chExt cx="396582" cy="396582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6E281A8-13FD-4AE5-B065-0C6188B8108F}"/>
                  </a:ext>
                </a:extLst>
              </p:cNvPr>
              <p:cNvSpPr/>
              <p:nvPr/>
            </p:nvSpPr>
            <p:spPr>
              <a:xfrm>
                <a:off x="1089673" y="167270"/>
                <a:ext cx="396582" cy="396582"/>
              </a:xfrm>
              <a:prstGeom prst="ellipse">
                <a:avLst/>
              </a:prstGeom>
              <a:solidFill>
                <a:srgbClr val="4646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1" name="Picture 120" descr="Icon&#10;&#10;Description automatically generated">
                <a:extLst>
                  <a:ext uri="{FF2B5EF4-FFF2-40B4-BE49-F238E27FC236}">
                    <a16:creationId xmlns:a16="http://schemas.microsoft.com/office/drawing/2014/main" id="{E51BC38C-C4BB-4FFF-A81F-7AAAF6958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5644" y="206114"/>
                <a:ext cx="304640" cy="30464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02FE7FC-864A-4153-8D3F-396513B8C02A}"/>
                </a:ext>
              </a:extLst>
            </p:cNvPr>
            <p:cNvGrpSpPr/>
            <p:nvPr/>
          </p:nvGrpSpPr>
          <p:grpSpPr>
            <a:xfrm>
              <a:off x="5455438" y="94935"/>
              <a:ext cx="396582" cy="396582"/>
              <a:chOff x="2004073" y="167270"/>
              <a:chExt cx="396582" cy="39658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219F241-8E00-49ED-B7DA-A1DB8E7B8CB4}"/>
                  </a:ext>
                </a:extLst>
              </p:cNvPr>
              <p:cNvSpPr/>
              <p:nvPr/>
            </p:nvSpPr>
            <p:spPr>
              <a:xfrm>
                <a:off x="2004073" y="167270"/>
                <a:ext cx="396582" cy="396582"/>
              </a:xfrm>
              <a:prstGeom prst="ellipse">
                <a:avLst/>
              </a:prstGeom>
              <a:solidFill>
                <a:srgbClr val="4646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9" name="Picture 118" descr="Icon&#10;&#10;Description automatically generated">
                <a:extLst>
                  <a:ext uri="{FF2B5EF4-FFF2-40B4-BE49-F238E27FC236}">
                    <a16:creationId xmlns:a16="http://schemas.microsoft.com/office/drawing/2014/main" id="{A5EE6101-84A8-4D6B-B327-276AB1D9E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43470" y="200012"/>
                <a:ext cx="298042" cy="298042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814FC7C-02A1-4586-9209-1E6BBF65F16D}"/>
                </a:ext>
              </a:extLst>
            </p:cNvPr>
            <p:cNvGrpSpPr/>
            <p:nvPr/>
          </p:nvGrpSpPr>
          <p:grpSpPr>
            <a:xfrm>
              <a:off x="8093988" y="61335"/>
              <a:ext cx="396582" cy="396582"/>
              <a:chOff x="2461273" y="167269"/>
              <a:chExt cx="396582" cy="39658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F89E379-0348-44F6-9E27-4B60590E827B}"/>
                  </a:ext>
                </a:extLst>
              </p:cNvPr>
              <p:cNvSpPr/>
              <p:nvPr/>
            </p:nvSpPr>
            <p:spPr>
              <a:xfrm>
                <a:off x="2461273" y="167269"/>
                <a:ext cx="396582" cy="396582"/>
              </a:xfrm>
              <a:prstGeom prst="ellipse">
                <a:avLst/>
              </a:prstGeom>
              <a:solidFill>
                <a:srgbClr val="4646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7" name="Picture 1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23AC16E-9C5C-4A05-9700-4608B1973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6671" y="207667"/>
                <a:ext cx="310742" cy="310742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41D7C47-3543-4C33-89E4-318A6B9F0FA1}"/>
                </a:ext>
              </a:extLst>
            </p:cNvPr>
            <p:cNvGrpSpPr/>
            <p:nvPr/>
          </p:nvGrpSpPr>
          <p:grpSpPr>
            <a:xfrm>
              <a:off x="6873511" y="76270"/>
              <a:ext cx="396582" cy="396582"/>
              <a:chOff x="3832873" y="167269"/>
              <a:chExt cx="396582" cy="396582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FF2E9308-7BE6-4F84-BCD8-7842425D0978}"/>
                  </a:ext>
                </a:extLst>
              </p:cNvPr>
              <p:cNvSpPr/>
              <p:nvPr/>
            </p:nvSpPr>
            <p:spPr>
              <a:xfrm>
                <a:off x="3832873" y="167269"/>
                <a:ext cx="396582" cy="396582"/>
              </a:xfrm>
              <a:prstGeom prst="ellipse">
                <a:avLst/>
              </a:prstGeom>
              <a:solidFill>
                <a:srgbClr val="4646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5" name="Picture 114" descr="Icon&#10;&#10;Description automatically generated">
                <a:extLst>
                  <a:ext uri="{FF2B5EF4-FFF2-40B4-BE49-F238E27FC236}">
                    <a16:creationId xmlns:a16="http://schemas.microsoft.com/office/drawing/2014/main" id="{D32C1326-9C84-4CDF-A1AB-0F6A52522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836" y="216335"/>
                <a:ext cx="319820" cy="319820"/>
              </a:xfrm>
              <a:prstGeom prst="rect">
                <a:avLst/>
              </a:prstGeom>
            </p:spPr>
          </p:pic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C2173C5-BD2C-4CA6-A69B-DBDFB1C66BF3}"/>
                </a:ext>
              </a:extLst>
            </p:cNvPr>
            <p:cNvSpPr txBox="1"/>
            <p:nvPr/>
          </p:nvSpPr>
          <p:spPr>
            <a:xfrm>
              <a:off x="1066893" y="460877"/>
              <a:ext cx="1477190" cy="24622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entury Gothic" panose="020B0502020202020204" pitchFamily="34" charset="0"/>
                </a:rPr>
                <a:t>OUTDOOR FITNESS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AAA1D0F-0DEE-4ED9-BD14-AF6C309FDBF2}"/>
                </a:ext>
              </a:extLst>
            </p:cNvPr>
            <p:cNvSpPr txBox="1"/>
            <p:nvPr/>
          </p:nvSpPr>
          <p:spPr>
            <a:xfrm>
              <a:off x="2283758" y="475497"/>
              <a:ext cx="1477190" cy="24622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entury Gothic" panose="020B0502020202020204" pitchFamily="34" charset="0"/>
                </a:rPr>
                <a:t>LIGHTING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9845071-1120-41EA-9528-488FBE790E5E}"/>
                </a:ext>
              </a:extLst>
            </p:cNvPr>
            <p:cNvSpPr txBox="1"/>
            <p:nvPr/>
          </p:nvSpPr>
          <p:spPr>
            <a:xfrm>
              <a:off x="3226592" y="481651"/>
              <a:ext cx="1790446" cy="24622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entury Gothic" panose="020B0502020202020204" pitchFamily="34" charset="0"/>
                </a:rPr>
                <a:t>SHADE STRUCTURE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E0B7DD1-DF16-4267-9786-313643205D6C}"/>
                </a:ext>
              </a:extLst>
            </p:cNvPr>
            <p:cNvSpPr txBox="1"/>
            <p:nvPr/>
          </p:nvSpPr>
          <p:spPr>
            <a:xfrm>
              <a:off x="7411424" y="479174"/>
              <a:ext cx="1790446" cy="24622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entury Gothic" panose="020B0502020202020204" pitchFamily="34" charset="0"/>
                </a:rPr>
                <a:t>NATURE PLAY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5145815-84ED-4289-8290-CAF0C4C562C0}"/>
                </a:ext>
              </a:extLst>
            </p:cNvPr>
            <p:cNvSpPr txBox="1"/>
            <p:nvPr/>
          </p:nvSpPr>
          <p:spPr>
            <a:xfrm>
              <a:off x="6327567" y="464863"/>
              <a:ext cx="1477190" cy="24622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entury Gothic" panose="020B0502020202020204" pitchFamily="34" charset="0"/>
                </a:rPr>
                <a:t>SEATING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7E94718-E181-43E7-82B7-F5468BF125D7}"/>
                </a:ext>
              </a:extLst>
            </p:cNvPr>
            <p:cNvSpPr txBox="1"/>
            <p:nvPr/>
          </p:nvSpPr>
          <p:spPr>
            <a:xfrm>
              <a:off x="4546380" y="481651"/>
              <a:ext cx="2191272" cy="24622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entury Gothic" panose="020B0502020202020204" pitchFamily="34" charset="0"/>
                </a:rPr>
                <a:t>WATER REFILL STATION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6E9544F-2749-4B84-98CD-3FEA2EC3E58B}"/>
                </a:ext>
              </a:extLst>
            </p:cNvPr>
            <p:cNvGrpSpPr/>
            <p:nvPr/>
          </p:nvGrpSpPr>
          <p:grpSpPr>
            <a:xfrm>
              <a:off x="9439796" y="78407"/>
              <a:ext cx="396582" cy="396582"/>
              <a:chOff x="3375673" y="167269"/>
              <a:chExt cx="396582" cy="396582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F782221-E0A7-43BC-95D6-0CDED22B61F3}"/>
                  </a:ext>
                </a:extLst>
              </p:cNvPr>
              <p:cNvSpPr/>
              <p:nvPr/>
            </p:nvSpPr>
            <p:spPr>
              <a:xfrm>
                <a:off x="3375673" y="167269"/>
                <a:ext cx="396582" cy="396582"/>
              </a:xfrm>
              <a:prstGeom prst="ellipse">
                <a:avLst/>
              </a:prstGeom>
              <a:solidFill>
                <a:srgbClr val="4646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3" name="Picture 112" descr="Icon&#10;&#10;Description automatically generated">
                <a:extLst>
                  <a:ext uri="{FF2B5EF4-FFF2-40B4-BE49-F238E27FC236}">
                    <a16:creationId xmlns:a16="http://schemas.microsoft.com/office/drawing/2014/main" id="{28BA62A1-7224-45A5-97B9-E8F41020D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56400" y="214017"/>
                <a:ext cx="262884" cy="310264"/>
              </a:xfrm>
              <a:prstGeom prst="rect">
                <a:avLst/>
              </a:prstGeom>
            </p:spPr>
          </p:pic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E101B88-04E4-4DFD-B26B-3024C3EF9D78}"/>
                </a:ext>
              </a:extLst>
            </p:cNvPr>
            <p:cNvSpPr txBox="1"/>
            <p:nvPr/>
          </p:nvSpPr>
          <p:spPr>
            <a:xfrm>
              <a:off x="8782128" y="484060"/>
              <a:ext cx="1790446" cy="24622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entury Gothic" panose="020B0502020202020204" pitchFamily="34" charset="0"/>
                </a:rPr>
                <a:t>POLLINATOR GARDEN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36BDB64-9370-4611-9DEF-49A24C81DDBC}"/>
              </a:ext>
            </a:extLst>
          </p:cNvPr>
          <p:cNvSpPr/>
          <p:nvPr/>
        </p:nvSpPr>
        <p:spPr>
          <a:xfrm>
            <a:off x="2207491" y="2538624"/>
            <a:ext cx="3151581" cy="13275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19D9647-1ABC-4489-BC52-A0087265D552}"/>
              </a:ext>
            </a:extLst>
          </p:cNvPr>
          <p:cNvGrpSpPr/>
          <p:nvPr/>
        </p:nvGrpSpPr>
        <p:grpSpPr>
          <a:xfrm>
            <a:off x="3506255" y="3866606"/>
            <a:ext cx="504737" cy="396582"/>
            <a:chOff x="2889986" y="167269"/>
            <a:chExt cx="504737" cy="39658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19DEE3B-6587-48C7-BB05-7C3DF476A581}"/>
                </a:ext>
              </a:extLst>
            </p:cNvPr>
            <p:cNvSpPr/>
            <p:nvPr/>
          </p:nvSpPr>
          <p:spPr>
            <a:xfrm>
              <a:off x="29184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A8A4BC9E-EE58-4079-83BD-AEE17031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986" y="233067"/>
              <a:ext cx="504737" cy="264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89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5989C6-DCCC-42E7-A0B5-5A1116338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085957"/>
              </p:ext>
            </p:extLst>
          </p:nvPr>
        </p:nvGraphicFramePr>
        <p:xfrm>
          <a:off x="0" y="1600199"/>
          <a:ext cx="12185585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AE6BF4-5EF1-4A47-BD5A-AF2482F7B947}"/>
              </a:ext>
            </a:extLst>
          </p:cNvPr>
          <p:cNvCxnSpPr>
            <a:cxnSpLocks/>
          </p:cNvCxnSpPr>
          <p:nvPr/>
        </p:nvCxnSpPr>
        <p:spPr>
          <a:xfrm>
            <a:off x="9632373" y="4229099"/>
            <a:ext cx="2559627" cy="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045FBB5-A78B-4BA1-AA46-053B699AF7C6}"/>
              </a:ext>
            </a:extLst>
          </p:cNvPr>
          <p:cNvSpPr txBox="1">
            <a:spLocks/>
          </p:cNvSpPr>
          <p:nvPr/>
        </p:nvSpPr>
        <p:spPr>
          <a:xfrm>
            <a:off x="1063592" y="102131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u="none" kern="1200" cap="all" spc="-50" baseline="0">
                <a:solidFill>
                  <a:srgbClr val="4C4F5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4054475" algn="l"/>
              </a:tabLst>
            </a:pPr>
            <a:r>
              <a:rPr lang="en-US" sz="5300" dirty="0"/>
              <a:t>ECT background</a:t>
            </a:r>
            <a:r>
              <a:rPr lang="en-US" dirty="0"/>
              <a:t/>
            </a:r>
            <a:br>
              <a:rPr lang="en-US" dirty="0"/>
            </a:br>
            <a:endParaRPr lang="en-US" sz="3600" i="1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06502766-7472-4E16-8BAB-A86E614D5D7C}"/>
              </a:ext>
            </a:extLst>
          </p:cNvPr>
          <p:cNvSpPr/>
          <p:nvPr/>
        </p:nvSpPr>
        <p:spPr>
          <a:xfrm rot="18900000">
            <a:off x="10503246" y="5880484"/>
            <a:ext cx="347384" cy="347384"/>
          </a:xfrm>
          <a:prstGeom prst="teardrop">
            <a:avLst>
              <a:gd name="adj" fmla="val 115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AD0063-4929-47EF-B865-A620537AA687}"/>
              </a:ext>
            </a:extLst>
          </p:cNvPr>
          <p:cNvSpPr/>
          <p:nvPr/>
        </p:nvSpPr>
        <p:spPr>
          <a:xfrm>
            <a:off x="10541837" y="5919075"/>
            <a:ext cx="270201" cy="270201"/>
          </a:xfrm>
          <a:prstGeom prst="ellips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15875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971A751C-2DF6-43C5-8847-11B3FE5066FB}"/>
              </a:ext>
            </a:extLst>
          </p:cNvPr>
          <p:cNvSpPr/>
          <p:nvPr/>
        </p:nvSpPr>
        <p:spPr>
          <a:xfrm>
            <a:off x="14865172" y="6057900"/>
            <a:ext cx="0" cy="1556309"/>
          </a:xfrm>
          <a:prstGeom prst="line">
            <a:avLst/>
          </a:prstGeom>
          <a:noFill/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C36E2F-D4AC-4131-978D-47C81EC857A4}"/>
              </a:ext>
            </a:extLst>
          </p:cNvPr>
          <p:cNvCxnSpPr>
            <a:cxnSpLocks/>
          </p:cNvCxnSpPr>
          <p:nvPr/>
        </p:nvCxnSpPr>
        <p:spPr>
          <a:xfrm flipV="1">
            <a:off x="10676937" y="4229099"/>
            <a:ext cx="0" cy="1579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6360BF-B403-4DB3-B3F8-846FDC33CFF7}"/>
              </a:ext>
            </a:extLst>
          </p:cNvPr>
          <p:cNvGrpSpPr/>
          <p:nvPr/>
        </p:nvGrpSpPr>
        <p:grpSpPr>
          <a:xfrm>
            <a:off x="10922575" y="5808538"/>
            <a:ext cx="1440619" cy="546811"/>
            <a:chOff x="9014892" y="4185209"/>
            <a:chExt cx="1440619" cy="5468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A076FF-A0EB-4C37-A433-0C9772F6EEA3}"/>
                </a:ext>
              </a:extLst>
            </p:cNvPr>
            <p:cNvSpPr/>
            <p:nvPr/>
          </p:nvSpPr>
          <p:spPr>
            <a:xfrm>
              <a:off x="9014892" y="4185209"/>
              <a:ext cx="1440619" cy="54681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04C98A-C289-49C9-9652-D069CCBE5FB0}"/>
                </a:ext>
              </a:extLst>
            </p:cNvPr>
            <p:cNvSpPr txBox="1"/>
            <p:nvPr/>
          </p:nvSpPr>
          <p:spPr>
            <a:xfrm>
              <a:off x="9014892" y="4185209"/>
              <a:ext cx="1440619" cy="5468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2700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000" b="1" kern="1200" dirty="0">
                  <a:solidFill>
                    <a:srgbClr val="4B4F54"/>
                  </a:solidFill>
                  <a:latin typeface="Calibri" panose="020F0502020204030204"/>
                  <a:ea typeface="+mn-ea"/>
                  <a:cs typeface="+mn-cs"/>
                </a:rPr>
                <a:t>2021 - </a:t>
              </a:r>
              <a:r>
                <a:rPr lang="en-US" sz="2000" b="1" kern="1200" dirty="0" smtClean="0">
                  <a:solidFill>
                    <a:srgbClr val="4B4F54"/>
                  </a:solidFill>
                  <a:latin typeface="Calibri" panose="020F0502020204030204"/>
                  <a:ea typeface="+mn-ea"/>
                  <a:cs typeface="+mn-cs"/>
                </a:rPr>
                <a:t>2024</a:t>
              </a:r>
              <a:endParaRPr lang="en-US" sz="2000" b="1" kern="1200" dirty="0">
                <a:solidFill>
                  <a:srgbClr val="4B4F5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2DBC2F-2D4E-4711-A3B4-83EF6D4DD35F}"/>
              </a:ext>
            </a:extLst>
          </p:cNvPr>
          <p:cNvGrpSpPr/>
          <p:nvPr/>
        </p:nvGrpSpPr>
        <p:grpSpPr>
          <a:xfrm>
            <a:off x="10801871" y="4244444"/>
            <a:ext cx="1440619" cy="1556309"/>
            <a:chOff x="9014892" y="2628900"/>
            <a:chExt cx="1440619" cy="15563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FE07A6-B5D6-4412-B8F8-9FB008FB05D1}"/>
                </a:ext>
              </a:extLst>
            </p:cNvPr>
            <p:cNvSpPr/>
            <p:nvPr/>
          </p:nvSpPr>
          <p:spPr>
            <a:xfrm>
              <a:off x="9014892" y="2628900"/>
              <a:ext cx="1440619" cy="15563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F1724C-7296-454A-B3A0-BA1D1BF86F4B}"/>
                </a:ext>
              </a:extLst>
            </p:cNvPr>
            <p:cNvSpPr txBox="1"/>
            <p:nvPr/>
          </p:nvSpPr>
          <p:spPr>
            <a:xfrm>
              <a:off x="9014892" y="2628900"/>
              <a:ext cx="1440619" cy="1556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4775" rIns="0" bIns="69850" numCol="1" spcCol="1270" anchor="b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/>
                <a:t>DESIGN</a:t>
              </a:r>
            </a:p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/>
                <a:t>ENVIRONMENTAL </a:t>
              </a:r>
            </a:p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CONSTRUCTION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36E7DC84-C158-40FF-9CF3-08027D1A9CA1}"/>
              </a:ext>
            </a:extLst>
          </p:cNvPr>
          <p:cNvSpPr/>
          <p:nvPr/>
        </p:nvSpPr>
        <p:spPr>
          <a:xfrm>
            <a:off x="10634427" y="4177241"/>
            <a:ext cx="88429" cy="98426"/>
          </a:xfrm>
          <a:prstGeom prst="ellipse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9511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CFA3E5D-5FFF-469D-9042-79818FBA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77"/>
            <a:ext cx="12192000" cy="5889264"/>
          </a:xfrm>
          <a:prstGeom prst="rect">
            <a:avLst/>
          </a:prstGeom>
        </p:spPr>
      </p:pic>
      <p:sp>
        <p:nvSpPr>
          <p:cNvPr id="101" name="Subtitle 2">
            <a:extLst>
              <a:ext uri="{FF2B5EF4-FFF2-40B4-BE49-F238E27FC236}">
                <a16:creationId xmlns:a16="http://schemas.microsoft.com/office/drawing/2014/main" id="{6821E60C-77F4-4E7B-8FBC-403E634BF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112435"/>
            <a:ext cx="10058400" cy="7480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PROPOSED TRAIL ENHANCEMENTS</a:t>
            </a:r>
          </a:p>
          <a:p>
            <a:r>
              <a:rPr lang="en-US" i="1" smtClean="0"/>
              <a:t>DATE </a:t>
            </a:r>
            <a:r>
              <a:rPr lang="en-US" i="1" dirty="0"/>
              <a:t>STREET CONNECTION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BAC50F-E003-4EC8-AC6E-D0A4C1FB176C}"/>
              </a:ext>
            </a:extLst>
          </p:cNvPr>
          <p:cNvGrpSpPr/>
          <p:nvPr/>
        </p:nvGrpSpPr>
        <p:grpSpPr>
          <a:xfrm>
            <a:off x="155288" y="5255086"/>
            <a:ext cx="681279" cy="658620"/>
            <a:chOff x="-2" y="5317225"/>
            <a:chExt cx="681279" cy="65862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F0EB9-B74C-4434-A04C-93C2FE852CDC}"/>
                </a:ext>
              </a:extLst>
            </p:cNvPr>
            <p:cNvSpPr/>
            <p:nvPr/>
          </p:nvSpPr>
          <p:spPr>
            <a:xfrm rot="20401108">
              <a:off x="127149" y="531722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8EC658FA-3214-4CEB-BC55-E30AD310D8A9}"/>
                </a:ext>
              </a:extLst>
            </p:cNvPr>
            <p:cNvSpPr/>
            <p:nvPr/>
          </p:nvSpPr>
          <p:spPr>
            <a:xfrm rot="10800000">
              <a:off x="203478" y="531887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0F3140-0D8B-4E61-825E-C612047A9FBD}"/>
                </a:ext>
              </a:extLst>
            </p:cNvPr>
            <p:cNvSpPr txBox="1"/>
            <p:nvPr/>
          </p:nvSpPr>
          <p:spPr>
            <a:xfrm>
              <a:off x="-2" y="569884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D420E84-A9E7-48BE-BADC-CAB19AD2DCB5}"/>
              </a:ext>
            </a:extLst>
          </p:cNvPr>
          <p:cNvSpPr txBox="1"/>
          <p:nvPr/>
        </p:nvSpPr>
        <p:spPr>
          <a:xfrm rot="16200000">
            <a:off x="8278062" y="1022047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N. DATE STREET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E344F-474C-4717-9998-0E60E7DCE59A}"/>
              </a:ext>
            </a:extLst>
          </p:cNvPr>
          <p:cNvSpPr txBox="1"/>
          <p:nvPr/>
        </p:nvSpPr>
        <p:spPr>
          <a:xfrm>
            <a:off x="1488253" y="2693344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FITNESS 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6A92B7A-DF9A-4A0C-9BB6-E3053AC6C8C5}"/>
              </a:ext>
            </a:extLst>
          </p:cNvPr>
          <p:cNvSpPr txBox="1">
            <a:spLocks/>
          </p:cNvSpPr>
          <p:nvPr/>
        </p:nvSpPr>
        <p:spPr>
          <a:xfrm>
            <a:off x="2683697" y="2883291"/>
            <a:ext cx="10058400" cy="74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 S  C  O  N  D  I  D  O          C  R  E 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2D2DE1-AC81-49FC-9BDC-3297B354BA40}"/>
              </a:ext>
            </a:extLst>
          </p:cNvPr>
          <p:cNvSpPr txBox="1"/>
          <p:nvPr/>
        </p:nvSpPr>
        <p:spPr>
          <a:xfrm>
            <a:off x="10215271" y="2361919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DG PATH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593CE9-EF20-44C8-8C05-CA8387FECDF4}"/>
              </a:ext>
            </a:extLst>
          </p:cNvPr>
          <p:cNvSpPr txBox="1"/>
          <p:nvPr/>
        </p:nvSpPr>
        <p:spPr>
          <a:xfrm rot="16200000">
            <a:off x="8139562" y="4914542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S. DATE STREET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22A591-480A-4F61-9D52-49C52CCCD65D}"/>
              </a:ext>
            </a:extLst>
          </p:cNvPr>
          <p:cNvSpPr txBox="1"/>
          <p:nvPr/>
        </p:nvSpPr>
        <p:spPr>
          <a:xfrm rot="16200000">
            <a:off x="268618" y="630654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N. ELM STREET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810E4-8119-4BD2-8890-299467B016AE}"/>
              </a:ext>
            </a:extLst>
          </p:cNvPr>
          <p:cNvSpPr txBox="1"/>
          <p:nvPr/>
        </p:nvSpPr>
        <p:spPr>
          <a:xfrm rot="16200000">
            <a:off x="268618" y="5118240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S. ELM STREET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AFF432-0991-4DEA-9C63-DCCB2630B9B1}"/>
              </a:ext>
            </a:extLst>
          </p:cNvPr>
          <p:cNvSpPr txBox="1"/>
          <p:nvPr/>
        </p:nvSpPr>
        <p:spPr>
          <a:xfrm>
            <a:off x="5277217" y="4685084"/>
            <a:ext cx="2530929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Neighborhood Health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5D63F9-C01A-4FDD-BA85-B203337DAE35}"/>
              </a:ext>
            </a:extLst>
          </p:cNvPr>
          <p:cNvSpPr txBox="1"/>
          <p:nvPr/>
        </p:nvSpPr>
        <p:spPr>
          <a:xfrm>
            <a:off x="9061909" y="2831843"/>
            <a:ext cx="1612399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PEDESTRIAN BRIDGE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AF129F-56F5-425B-98C9-553396DB5209}"/>
              </a:ext>
            </a:extLst>
          </p:cNvPr>
          <p:cNvSpPr txBox="1"/>
          <p:nvPr/>
        </p:nvSpPr>
        <p:spPr>
          <a:xfrm>
            <a:off x="5386922" y="1754413"/>
            <a:ext cx="1989238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COMMUNITY GARDEN  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1E5AFC-83B2-4FA6-A66C-C5814A4861F0}"/>
              </a:ext>
            </a:extLst>
          </p:cNvPr>
          <p:cNvSpPr txBox="1"/>
          <p:nvPr/>
        </p:nvSpPr>
        <p:spPr>
          <a:xfrm>
            <a:off x="5467252" y="4325829"/>
            <a:ext cx="2150858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Future Wall Art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513472-61B0-4A99-B88D-927FF022789F}"/>
              </a:ext>
            </a:extLst>
          </p:cNvPr>
          <p:cNvSpPr/>
          <p:nvPr/>
        </p:nvSpPr>
        <p:spPr>
          <a:xfrm>
            <a:off x="893364" y="4210050"/>
            <a:ext cx="466725" cy="333375"/>
          </a:xfrm>
          <a:custGeom>
            <a:avLst/>
            <a:gdLst>
              <a:gd name="connsiteX0" fmla="*/ 0 w 466725"/>
              <a:gd name="connsiteY0" fmla="*/ 323850 h 333375"/>
              <a:gd name="connsiteX1" fmla="*/ 0 w 466725"/>
              <a:gd name="connsiteY1" fmla="*/ 147638 h 333375"/>
              <a:gd name="connsiteX2" fmla="*/ 361950 w 466725"/>
              <a:gd name="connsiteY2" fmla="*/ 147638 h 333375"/>
              <a:gd name="connsiteX3" fmla="*/ 361950 w 466725"/>
              <a:gd name="connsiteY3" fmla="*/ 0 h 333375"/>
              <a:gd name="connsiteX4" fmla="*/ 466725 w 466725"/>
              <a:gd name="connsiteY4" fmla="*/ 0 h 333375"/>
              <a:gd name="connsiteX5" fmla="*/ 466725 w 466725"/>
              <a:gd name="connsiteY5" fmla="*/ 271463 h 333375"/>
              <a:gd name="connsiteX6" fmla="*/ 119062 w 466725"/>
              <a:gd name="connsiteY6" fmla="*/ 271463 h 333375"/>
              <a:gd name="connsiteX7" fmla="*/ 119062 w 466725"/>
              <a:gd name="connsiteY7" fmla="*/ 333375 h 333375"/>
              <a:gd name="connsiteX8" fmla="*/ 0 w 466725"/>
              <a:gd name="connsiteY8" fmla="*/ 32385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725" h="333375">
                <a:moveTo>
                  <a:pt x="0" y="323850"/>
                </a:moveTo>
                <a:lnTo>
                  <a:pt x="0" y="147638"/>
                </a:lnTo>
                <a:lnTo>
                  <a:pt x="361950" y="147638"/>
                </a:lnTo>
                <a:lnTo>
                  <a:pt x="361950" y="0"/>
                </a:lnTo>
                <a:lnTo>
                  <a:pt x="466725" y="0"/>
                </a:lnTo>
                <a:lnTo>
                  <a:pt x="466725" y="271463"/>
                </a:lnTo>
                <a:lnTo>
                  <a:pt x="119062" y="271463"/>
                </a:lnTo>
                <a:lnTo>
                  <a:pt x="119062" y="333375"/>
                </a:lnTo>
                <a:lnTo>
                  <a:pt x="0" y="3238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815636-0A9A-4286-810A-ADB79470258C}"/>
              </a:ext>
            </a:extLst>
          </p:cNvPr>
          <p:cNvSpPr/>
          <p:nvPr/>
        </p:nvSpPr>
        <p:spPr>
          <a:xfrm>
            <a:off x="2247900" y="2433638"/>
            <a:ext cx="6262688" cy="133350"/>
          </a:xfrm>
          <a:custGeom>
            <a:avLst/>
            <a:gdLst>
              <a:gd name="connsiteX0" fmla="*/ 6262688 w 6262688"/>
              <a:gd name="connsiteY0" fmla="*/ 0 h 133350"/>
              <a:gd name="connsiteX1" fmla="*/ 6000750 w 6262688"/>
              <a:gd name="connsiteY1" fmla="*/ 42862 h 133350"/>
              <a:gd name="connsiteX2" fmla="*/ 5700713 w 6262688"/>
              <a:gd name="connsiteY2" fmla="*/ 104775 h 133350"/>
              <a:gd name="connsiteX3" fmla="*/ 2714625 w 6262688"/>
              <a:gd name="connsiteY3" fmla="*/ 133350 h 133350"/>
              <a:gd name="connsiteX4" fmla="*/ 2366963 w 6262688"/>
              <a:gd name="connsiteY4" fmla="*/ 119062 h 133350"/>
              <a:gd name="connsiteX5" fmla="*/ 1924050 w 6262688"/>
              <a:gd name="connsiteY5" fmla="*/ 61912 h 133350"/>
              <a:gd name="connsiteX6" fmla="*/ 1733550 w 6262688"/>
              <a:gd name="connsiteY6" fmla="*/ 47625 h 133350"/>
              <a:gd name="connsiteX7" fmla="*/ 0 w 6262688"/>
              <a:gd name="connsiteY7" fmla="*/ 80962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2688" h="133350">
                <a:moveTo>
                  <a:pt x="6262688" y="0"/>
                </a:moveTo>
                <a:lnTo>
                  <a:pt x="6000750" y="42862"/>
                </a:lnTo>
                <a:lnTo>
                  <a:pt x="5700713" y="104775"/>
                </a:lnTo>
                <a:lnTo>
                  <a:pt x="2714625" y="133350"/>
                </a:lnTo>
                <a:lnTo>
                  <a:pt x="2366963" y="119062"/>
                </a:lnTo>
                <a:lnTo>
                  <a:pt x="1924050" y="61912"/>
                </a:lnTo>
                <a:lnTo>
                  <a:pt x="1733550" y="47625"/>
                </a:lnTo>
                <a:lnTo>
                  <a:pt x="0" y="80962"/>
                </a:ln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7089E8A-FD8B-413E-899B-CA21D1079841}"/>
              </a:ext>
            </a:extLst>
          </p:cNvPr>
          <p:cNvSpPr/>
          <p:nvPr/>
        </p:nvSpPr>
        <p:spPr>
          <a:xfrm>
            <a:off x="5153025" y="3876675"/>
            <a:ext cx="3352800" cy="33338"/>
          </a:xfrm>
          <a:custGeom>
            <a:avLst/>
            <a:gdLst>
              <a:gd name="connsiteX0" fmla="*/ 3352800 w 3352800"/>
              <a:gd name="connsiteY0" fmla="*/ 0 h 33338"/>
              <a:gd name="connsiteX1" fmla="*/ 71438 w 3352800"/>
              <a:gd name="connsiteY1" fmla="*/ 33338 h 33338"/>
              <a:gd name="connsiteX2" fmla="*/ 0 w 3352800"/>
              <a:gd name="connsiteY2" fmla="*/ 33338 h 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0" h="33338">
                <a:moveTo>
                  <a:pt x="3352800" y="0"/>
                </a:moveTo>
                <a:lnTo>
                  <a:pt x="71438" y="33338"/>
                </a:lnTo>
                <a:lnTo>
                  <a:pt x="0" y="33338"/>
                </a:ln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305A3B-82C7-44ED-96A8-C6BF3F7B1B02}"/>
              </a:ext>
            </a:extLst>
          </p:cNvPr>
          <p:cNvSpPr/>
          <p:nvPr/>
        </p:nvSpPr>
        <p:spPr>
          <a:xfrm>
            <a:off x="3767138" y="3938588"/>
            <a:ext cx="1095375" cy="95250"/>
          </a:xfrm>
          <a:custGeom>
            <a:avLst/>
            <a:gdLst>
              <a:gd name="connsiteX0" fmla="*/ 0 w 1095375"/>
              <a:gd name="connsiteY0" fmla="*/ 95250 h 95250"/>
              <a:gd name="connsiteX1" fmla="*/ 233362 w 1095375"/>
              <a:gd name="connsiteY1" fmla="*/ 90487 h 95250"/>
              <a:gd name="connsiteX2" fmla="*/ 514350 w 1095375"/>
              <a:gd name="connsiteY2" fmla="*/ 61912 h 95250"/>
              <a:gd name="connsiteX3" fmla="*/ 714375 w 1095375"/>
              <a:gd name="connsiteY3" fmla="*/ 19050 h 95250"/>
              <a:gd name="connsiteX4" fmla="*/ 852487 w 1095375"/>
              <a:gd name="connsiteY4" fmla="*/ 9525 h 95250"/>
              <a:gd name="connsiteX5" fmla="*/ 1095375 w 1095375"/>
              <a:gd name="connsiteY5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5375" h="95250">
                <a:moveTo>
                  <a:pt x="0" y="95250"/>
                </a:moveTo>
                <a:lnTo>
                  <a:pt x="233362" y="90487"/>
                </a:lnTo>
                <a:lnTo>
                  <a:pt x="514350" y="61912"/>
                </a:lnTo>
                <a:lnTo>
                  <a:pt x="714375" y="19050"/>
                </a:lnTo>
                <a:lnTo>
                  <a:pt x="852487" y="9525"/>
                </a:lnTo>
                <a:lnTo>
                  <a:pt x="1095375" y="0"/>
                </a:ln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DD65096-89A3-4EC6-B941-5360DDA32AD7}"/>
              </a:ext>
            </a:extLst>
          </p:cNvPr>
          <p:cNvSpPr/>
          <p:nvPr/>
        </p:nvSpPr>
        <p:spPr>
          <a:xfrm>
            <a:off x="1706336" y="4007169"/>
            <a:ext cx="1746477" cy="45719"/>
          </a:xfrm>
          <a:custGeom>
            <a:avLst/>
            <a:gdLst>
              <a:gd name="connsiteX0" fmla="*/ 1233488 w 1233488"/>
              <a:gd name="connsiteY0" fmla="*/ 0 h 14288"/>
              <a:gd name="connsiteX1" fmla="*/ 0 w 1233488"/>
              <a:gd name="connsiteY1" fmla="*/ 14288 h 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3488" h="14288">
                <a:moveTo>
                  <a:pt x="1233488" y="0"/>
                </a:moveTo>
                <a:lnTo>
                  <a:pt x="0" y="14288"/>
                </a:ln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rgbClr val="FFFF00"/>
                </a:solidFill>
              </a:ln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7904F53-AEB9-48D7-8864-28B993864087}"/>
              </a:ext>
            </a:extLst>
          </p:cNvPr>
          <p:cNvSpPr/>
          <p:nvPr/>
        </p:nvSpPr>
        <p:spPr>
          <a:xfrm rot="306578">
            <a:off x="9540309" y="3845120"/>
            <a:ext cx="449036" cy="45719"/>
          </a:xfrm>
          <a:custGeom>
            <a:avLst/>
            <a:gdLst>
              <a:gd name="connsiteX0" fmla="*/ 3352800 w 3352800"/>
              <a:gd name="connsiteY0" fmla="*/ 0 h 33338"/>
              <a:gd name="connsiteX1" fmla="*/ 71438 w 3352800"/>
              <a:gd name="connsiteY1" fmla="*/ 33338 h 33338"/>
              <a:gd name="connsiteX2" fmla="*/ 0 w 3352800"/>
              <a:gd name="connsiteY2" fmla="*/ 33338 h 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0" h="33338">
                <a:moveTo>
                  <a:pt x="3352800" y="0"/>
                </a:moveTo>
                <a:lnTo>
                  <a:pt x="71438" y="33338"/>
                </a:lnTo>
                <a:lnTo>
                  <a:pt x="0" y="33338"/>
                </a:ln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441F83F-5CE5-4879-A745-CC2612C88F1A}"/>
              </a:ext>
            </a:extLst>
          </p:cNvPr>
          <p:cNvSpPr/>
          <p:nvPr/>
        </p:nvSpPr>
        <p:spPr>
          <a:xfrm>
            <a:off x="9525" y="2514600"/>
            <a:ext cx="2238375" cy="47625"/>
          </a:xfrm>
          <a:custGeom>
            <a:avLst/>
            <a:gdLst>
              <a:gd name="connsiteX0" fmla="*/ 2238375 w 2238375"/>
              <a:gd name="connsiteY0" fmla="*/ 0 h 47625"/>
              <a:gd name="connsiteX1" fmla="*/ 0 w 2238375"/>
              <a:gd name="connsiteY1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8375" h="47625">
                <a:moveTo>
                  <a:pt x="2238375" y="0"/>
                </a:moveTo>
                <a:lnTo>
                  <a:pt x="0" y="47625"/>
                </a:ln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09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E3EFC0E-2BB1-488F-BDAE-85547C4C5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t="3039" r="1748" b="10886"/>
          <a:stretch/>
        </p:blipFill>
        <p:spPr>
          <a:xfrm>
            <a:off x="-17910" y="470636"/>
            <a:ext cx="7307496" cy="527747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7E9A06-7727-4946-BA3F-A003618F106C}"/>
              </a:ext>
            </a:extLst>
          </p:cNvPr>
          <p:cNvSpPr/>
          <p:nvPr/>
        </p:nvSpPr>
        <p:spPr>
          <a:xfrm>
            <a:off x="-34183" y="2896994"/>
            <a:ext cx="6939185" cy="358954"/>
          </a:xfrm>
          <a:custGeom>
            <a:avLst/>
            <a:gdLst>
              <a:gd name="connsiteX0" fmla="*/ 68366 w 6939185"/>
              <a:gd name="connsiteY0" fmla="*/ 17978 h 358954"/>
              <a:gd name="connsiteX1" fmla="*/ 68366 w 6939185"/>
              <a:gd name="connsiteY1" fmla="*/ 17978 h 358954"/>
              <a:gd name="connsiteX2" fmla="*/ 162370 w 6939185"/>
              <a:gd name="connsiteY2" fmla="*/ 26951 h 358954"/>
              <a:gd name="connsiteX3" fmla="*/ 572568 w 6939185"/>
              <a:gd name="connsiteY3" fmla="*/ 53870 h 358954"/>
              <a:gd name="connsiteX4" fmla="*/ 957129 w 6939185"/>
              <a:gd name="connsiteY4" fmla="*/ 35923 h 358954"/>
              <a:gd name="connsiteX5" fmla="*/ 1051133 w 6939185"/>
              <a:gd name="connsiteY5" fmla="*/ 35923 h 358954"/>
              <a:gd name="connsiteX6" fmla="*/ 1213503 w 6939185"/>
              <a:gd name="connsiteY6" fmla="*/ 35923 h 358954"/>
              <a:gd name="connsiteX7" fmla="*/ 1333144 w 6939185"/>
              <a:gd name="connsiteY7" fmla="*/ 35923 h 358954"/>
              <a:gd name="connsiteX8" fmla="*/ 1504060 w 6939185"/>
              <a:gd name="connsiteY8" fmla="*/ 35923 h 358954"/>
              <a:gd name="connsiteX9" fmla="*/ 1598063 w 6939185"/>
              <a:gd name="connsiteY9" fmla="*/ 44896 h 358954"/>
              <a:gd name="connsiteX10" fmla="*/ 1786071 w 6939185"/>
              <a:gd name="connsiteY10" fmla="*/ 44896 h 358954"/>
              <a:gd name="connsiteX11" fmla="*/ 1914258 w 6939185"/>
              <a:gd name="connsiteY11" fmla="*/ 44896 h 358954"/>
              <a:gd name="connsiteX12" fmla="*/ 2221906 w 6939185"/>
              <a:gd name="connsiteY12" fmla="*/ 26951 h 358954"/>
              <a:gd name="connsiteX13" fmla="*/ 2298819 w 6939185"/>
              <a:gd name="connsiteY13" fmla="*/ 17978 h 358954"/>
              <a:gd name="connsiteX14" fmla="*/ 2666288 w 6939185"/>
              <a:gd name="connsiteY14" fmla="*/ 17978 h 358954"/>
              <a:gd name="connsiteX15" fmla="*/ 2785929 w 6939185"/>
              <a:gd name="connsiteY15" fmla="*/ 17978 h 358954"/>
              <a:gd name="connsiteX16" fmla="*/ 3033757 w 6939185"/>
              <a:gd name="connsiteY16" fmla="*/ 17978 h 358954"/>
              <a:gd name="connsiteX17" fmla="*/ 3127761 w 6939185"/>
              <a:gd name="connsiteY17" fmla="*/ 17978 h 358954"/>
              <a:gd name="connsiteX18" fmla="*/ 3255947 w 6939185"/>
              <a:gd name="connsiteY18" fmla="*/ 17978 h 358954"/>
              <a:gd name="connsiteX19" fmla="*/ 3495230 w 6939185"/>
              <a:gd name="connsiteY19" fmla="*/ 35923 h 358954"/>
              <a:gd name="connsiteX20" fmla="*/ 3939611 w 6939185"/>
              <a:gd name="connsiteY20" fmla="*/ 44896 h 358954"/>
              <a:gd name="connsiteX21" fmla="*/ 4093435 w 6939185"/>
              <a:gd name="connsiteY21" fmla="*/ 44896 h 358954"/>
              <a:gd name="connsiteX22" fmla="*/ 4520725 w 6939185"/>
              <a:gd name="connsiteY22" fmla="*/ 44896 h 358954"/>
              <a:gd name="connsiteX23" fmla="*/ 4691641 w 6939185"/>
              <a:gd name="connsiteY23" fmla="*/ 44896 h 358954"/>
              <a:gd name="connsiteX24" fmla="*/ 4956561 w 6939185"/>
              <a:gd name="connsiteY24" fmla="*/ 44896 h 358954"/>
              <a:gd name="connsiteX25" fmla="*/ 5101839 w 6939185"/>
              <a:gd name="connsiteY25" fmla="*/ 35923 h 358954"/>
              <a:gd name="connsiteX26" fmla="*/ 5477854 w 6939185"/>
              <a:gd name="connsiteY26" fmla="*/ 17978 h 358954"/>
              <a:gd name="connsiteX27" fmla="*/ 5597495 w 6939185"/>
              <a:gd name="connsiteY27" fmla="*/ 31 h 358954"/>
              <a:gd name="connsiteX28" fmla="*/ 5802594 w 6939185"/>
              <a:gd name="connsiteY28" fmla="*/ 31 h 358954"/>
              <a:gd name="connsiteX29" fmla="*/ 5922235 w 6939185"/>
              <a:gd name="connsiteY29" fmla="*/ 31 h 358954"/>
              <a:gd name="connsiteX30" fmla="*/ 6264067 w 6939185"/>
              <a:gd name="connsiteY30" fmla="*/ 31 h 358954"/>
              <a:gd name="connsiteX31" fmla="*/ 6383708 w 6939185"/>
              <a:gd name="connsiteY31" fmla="*/ 31 h 358954"/>
              <a:gd name="connsiteX32" fmla="*/ 6742632 w 6939185"/>
              <a:gd name="connsiteY32" fmla="*/ 31 h 358954"/>
              <a:gd name="connsiteX33" fmla="*/ 6939185 w 6939185"/>
              <a:gd name="connsiteY33" fmla="*/ 31 h 358954"/>
              <a:gd name="connsiteX34" fmla="*/ 6930639 w 6939185"/>
              <a:gd name="connsiteY34" fmla="*/ 349980 h 358954"/>
              <a:gd name="connsiteX35" fmla="*/ 6499162 w 6939185"/>
              <a:gd name="connsiteY35" fmla="*/ 345404 h 358954"/>
              <a:gd name="connsiteX36" fmla="*/ 6084605 w 6939185"/>
              <a:gd name="connsiteY36" fmla="*/ 341007 h 358954"/>
              <a:gd name="connsiteX37" fmla="*/ 5768411 w 6939185"/>
              <a:gd name="connsiteY37" fmla="*/ 341007 h 358954"/>
              <a:gd name="connsiteX38" fmla="*/ 5682953 w 6939185"/>
              <a:gd name="connsiteY38" fmla="*/ 332035 h 358954"/>
              <a:gd name="connsiteX39" fmla="*/ 5383850 w 6939185"/>
              <a:gd name="connsiteY39" fmla="*/ 323061 h 358954"/>
              <a:gd name="connsiteX40" fmla="*/ 5024927 w 6939185"/>
              <a:gd name="connsiteY40" fmla="*/ 323061 h 358954"/>
              <a:gd name="connsiteX41" fmla="*/ 4905286 w 6939185"/>
              <a:gd name="connsiteY41" fmla="*/ 332035 h 358954"/>
              <a:gd name="connsiteX42" fmla="*/ 4708733 w 6939185"/>
              <a:gd name="connsiteY42" fmla="*/ 349980 h 358954"/>
              <a:gd name="connsiteX43" fmla="*/ 4589091 w 6939185"/>
              <a:gd name="connsiteY43" fmla="*/ 349980 h 358954"/>
              <a:gd name="connsiteX44" fmla="*/ 4289989 w 6939185"/>
              <a:gd name="connsiteY44" fmla="*/ 358954 h 358954"/>
              <a:gd name="connsiteX45" fmla="*/ 3990886 w 6939185"/>
              <a:gd name="connsiteY45" fmla="*/ 358954 h 358954"/>
              <a:gd name="connsiteX46" fmla="*/ 3905428 w 6939185"/>
              <a:gd name="connsiteY46" fmla="*/ 358954 h 358954"/>
              <a:gd name="connsiteX47" fmla="*/ 3623417 w 6939185"/>
              <a:gd name="connsiteY47" fmla="*/ 332035 h 358954"/>
              <a:gd name="connsiteX48" fmla="*/ 3529413 w 6939185"/>
              <a:gd name="connsiteY48" fmla="*/ 314088 h 358954"/>
              <a:gd name="connsiteX49" fmla="*/ 3332860 w 6939185"/>
              <a:gd name="connsiteY49" fmla="*/ 287169 h 358954"/>
              <a:gd name="connsiteX50" fmla="*/ 3238856 w 6939185"/>
              <a:gd name="connsiteY50" fmla="*/ 278196 h 358954"/>
              <a:gd name="connsiteX51" fmla="*/ 3008119 w 6939185"/>
              <a:gd name="connsiteY51" fmla="*/ 278196 h 358954"/>
              <a:gd name="connsiteX52" fmla="*/ 2914116 w 6939185"/>
              <a:gd name="connsiteY52" fmla="*/ 278196 h 358954"/>
              <a:gd name="connsiteX53" fmla="*/ 2717562 w 6939185"/>
              <a:gd name="connsiteY53" fmla="*/ 278196 h 358954"/>
              <a:gd name="connsiteX54" fmla="*/ 2589376 w 6939185"/>
              <a:gd name="connsiteY54" fmla="*/ 305115 h 358954"/>
              <a:gd name="connsiteX55" fmla="*/ 2427005 w 6939185"/>
              <a:gd name="connsiteY55" fmla="*/ 332035 h 358954"/>
              <a:gd name="connsiteX56" fmla="*/ 2350093 w 6939185"/>
              <a:gd name="connsiteY56" fmla="*/ 341007 h 358954"/>
              <a:gd name="connsiteX57" fmla="*/ 2264635 w 6939185"/>
              <a:gd name="connsiteY57" fmla="*/ 349980 h 358954"/>
              <a:gd name="connsiteX58" fmla="*/ 2162086 w 6939185"/>
              <a:gd name="connsiteY58" fmla="*/ 358954 h 358954"/>
              <a:gd name="connsiteX59" fmla="*/ 1974078 w 6939185"/>
              <a:gd name="connsiteY59" fmla="*/ 358954 h 358954"/>
              <a:gd name="connsiteX60" fmla="*/ 1854437 w 6939185"/>
              <a:gd name="connsiteY60" fmla="*/ 358954 h 358954"/>
              <a:gd name="connsiteX61" fmla="*/ 1743342 w 6939185"/>
              <a:gd name="connsiteY61" fmla="*/ 349980 h 358954"/>
              <a:gd name="connsiteX62" fmla="*/ 1623701 w 6939185"/>
              <a:gd name="connsiteY62" fmla="*/ 305115 h 358954"/>
              <a:gd name="connsiteX63" fmla="*/ 1358781 w 6939185"/>
              <a:gd name="connsiteY63" fmla="*/ 233331 h 358954"/>
              <a:gd name="connsiteX64" fmla="*/ 1222048 w 6939185"/>
              <a:gd name="connsiteY64" fmla="*/ 224358 h 358954"/>
              <a:gd name="connsiteX65" fmla="*/ 1076770 w 6939185"/>
              <a:gd name="connsiteY65" fmla="*/ 224358 h 358954"/>
              <a:gd name="connsiteX66" fmla="*/ 982766 w 6939185"/>
              <a:gd name="connsiteY66" fmla="*/ 224358 h 358954"/>
              <a:gd name="connsiteX67" fmla="*/ 897308 w 6939185"/>
              <a:gd name="connsiteY67" fmla="*/ 224358 h 358954"/>
              <a:gd name="connsiteX68" fmla="*/ 794759 w 6939185"/>
              <a:gd name="connsiteY68" fmla="*/ 233331 h 358954"/>
              <a:gd name="connsiteX69" fmla="*/ 700755 w 6939185"/>
              <a:gd name="connsiteY69" fmla="*/ 233331 h 358954"/>
              <a:gd name="connsiteX70" fmla="*/ 615297 w 6939185"/>
              <a:gd name="connsiteY70" fmla="*/ 242304 h 358954"/>
              <a:gd name="connsiteX71" fmla="*/ 529839 w 6939185"/>
              <a:gd name="connsiteY71" fmla="*/ 242304 h 358954"/>
              <a:gd name="connsiteX72" fmla="*/ 376015 w 6939185"/>
              <a:gd name="connsiteY72" fmla="*/ 242304 h 358954"/>
              <a:gd name="connsiteX73" fmla="*/ 247828 w 6939185"/>
              <a:gd name="connsiteY73" fmla="*/ 233331 h 358954"/>
              <a:gd name="connsiteX74" fmla="*/ 0 w 6939185"/>
              <a:gd name="connsiteY74" fmla="*/ 242304 h 358954"/>
              <a:gd name="connsiteX75" fmla="*/ 8546 w 6939185"/>
              <a:gd name="connsiteY75" fmla="*/ 26951 h 358954"/>
              <a:gd name="connsiteX76" fmla="*/ 68366 w 6939185"/>
              <a:gd name="connsiteY76" fmla="*/ 17978 h 35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939185" h="358954" fill="none" extrusionOk="0">
                <a:moveTo>
                  <a:pt x="68366" y="17978"/>
                </a:moveTo>
                <a:lnTo>
                  <a:pt x="68366" y="17978"/>
                </a:lnTo>
                <a:cubicBezTo>
                  <a:pt x="105659" y="15324"/>
                  <a:pt x="117649" y="26883"/>
                  <a:pt x="162370" y="26951"/>
                </a:cubicBezTo>
                <a:cubicBezTo>
                  <a:pt x="287695" y="29719"/>
                  <a:pt x="424461" y="92568"/>
                  <a:pt x="572568" y="53870"/>
                </a:cubicBezTo>
                <a:cubicBezTo>
                  <a:pt x="652587" y="42691"/>
                  <a:pt x="836772" y="71408"/>
                  <a:pt x="957129" y="35923"/>
                </a:cubicBezTo>
                <a:cubicBezTo>
                  <a:pt x="1001120" y="33861"/>
                  <a:pt x="1006194" y="46236"/>
                  <a:pt x="1051133" y="35923"/>
                </a:cubicBezTo>
                <a:cubicBezTo>
                  <a:pt x="1088239" y="19093"/>
                  <a:pt x="1175852" y="36194"/>
                  <a:pt x="1213503" y="35923"/>
                </a:cubicBezTo>
                <a:cubicBezTo>
                  <a:pt x="1259106" y="33698"/>
                  <a:pt x="1290078" y="39083"/>
                  <a:pt x="1333144" y="35923"/>
                </a:cubicBezTo>
                <a:cubicBezTo>
                  <a:pt x="1394186" y="18249"/>
                  <a:pt x="1440350" y="46574"/>
                  <a:pt x="1504060" y="35923"/>
                </a:cubicBezTo>
                <a:cubicBezTo>
                  <a:pt x="1587204" y="43578"/>
                  <a:pt x="1552652" y="48091"/>
                  <a:pt x="1598063" y="44896"/>
                </a:cubicBezTo>
                <a:cubicBezTo>
                  <a:pt x="1689057" y="22368"/>
                  <a:pt x="1744748" y="53239"/>
                  <a:pt x="1786071" y="44896"/>
                </a:cubicBezTo>
                <a:cubicBezTo>
                  <a:pt x="1836486" y="41499"/>
                  <a:pt x="1869771" y="52518"/>
                  <a:pt x="1914258" y="44896"/>
                </a:cubicBezTo>
                <a:cubicBezTo>
                  <a:pt x="2065357" y="19869"/>
                  <a:pt x="2155065" y="62206"/>
                  <a:pt x="2221906" y="26951"/>
                </a:cubicBezTo>
                <a:cubicBezTo>
                  <a:pt x="2244816" y="24245"/>
                  <a:pt x="2264574" y="24644"/>
                  <a:pt x="2298819" y="17978"/>
                </a:cubicBezTo>
                <a:cubicBezTo>
                  <a:pt x="2470659" y="-2637"/>
                  <a:pt x="2503438" y="31649"/>
                  <a:pt x="2666288" y="17978"/>
                </a:cubicBezTo>
                <a:cubicBezTo>
                  <a:pt x="2723176" y="12430"/>
                  <a:pt x="2733840" y="29939"/>
                  <a:pt x="2785929" y="17978"/>
                </a:cubicBezTo>
                <a:cubicBezTo>
                  <a:pt x="2851045" y="-7055"/>
                  <a:pt x="2983178" y="18349"/>
                  <a:pt x="3033757" y="17978"/>
                </a:cubicBezTo>
                <a:cubicBezTo>
                  <a:pt x="3074322" y="7948"/>
                  <a:pt x="3104920" y="18164"/>
                  <a:pt x="3127761" y="17978"/>
                </a:cubicBezTo>
                <a:cubicBezTo>
                  <a:pt x="3167185" y="17057"/>
                  <a:pt x="3222298" y="32497"/>
                  <a:pt x="3255947" y="17978"/>
                </a:cubicBezTo>
                <a:cubicBezTo>
                  <a:pt x="3358197" y="24887"/>
                  <a:pt x="3419525" y="35343"/>
                  <a:pt x="3495230" y="35923"/>
                </a:cubicBezTo>
                <a:cubicBezTo>
                  <a:pt x="3675672" y="-7766"/>
                  <a:pt x="3723019" y="89963"/>
                  <a:pt x="3939611" y="44896"/>
                </a:cubicBezTo>
                <a:cubicBezTo>
                  <a:pt x="3991630" y="44601"/>
                  <a:pt x="4023848" y="48259"/>
                  <a:pt x="4093435" y="44896"/>
                </a:cubicBezTo>
                <a:cubicBezTo>
                  <a:pt x="4192832" y="30357"/>
                  <a:pt x="4367987" y="46795"/>
                  <a:pt x="4520725" y="44896"/>
                </a:cubicBezTo>
                <a:cubicBezTo>
                  <a:pt x="4584997" y="31519"/>
                  <a:pt x="4624431" y="62418"/>
                  <a:pt x="4691641" y="44896"/>
                </a:cubicBezTo>
                <a:cubicBezTo>
                  <a:pt x="4756848" y="15689"/>
                  <a:pt x="4885246" y="64311"/>
                  <a:pt x="4956561" y="44896"/>
                </a:cubicBezTo>
                <a:cubicBezTo>
                  <a:pt x="5090710" y="48078"/>
                  <a:pt x="5041186" y="35683"/>
                  <a:pt x="5101839" y="35923"/>
                </a:cubicBezTo>
                <a:cubicBezTo>
                  <a:pt x="5274553" y="21093"/>
                  <a:pt x="5386456" y="30782"/>
                  <a:pt x="5477854" y="17978"/>
                </a:cubicBezTo>
                <a:cubicBezTo>
                  <a:pt x="5581907" y="-13294"/>
                  <a:pt x="5540208" y="2663"/>
                  <a:pt x="5597495" y="31"/>
                </a:cubicBezTo>
                <a:cubicBezTo>
                  <a:pt x="5684605" y="-22526"/>
                  <a:pt x="5720921" y="16065"/>
                  <a:pt x="5802594" y="31"/>
                </a:cubicBezTo>
                <a:cubicBezTo>
                  <a:pt x="5839337" y="-11681"/>
                  <a:pt x="5891495" y="8168"/>
                  <a:pt x="5922235" y="31"/>
                </a:cubicBezTo>
                <a:cubicBezTo>
                  <a:pt x="6075362" y="-12687"/>
                  <a:pt x="6156922" y="654"/>
                  <a:pt x="6264067" y="31"/>
                </a:cubicBezTo>
                <a:cubicBezTo>
                  <a:pt x="6309446" y="-4843"/>
                  <a:pt x="6330408" y="11883"/>
                  <a:pt x="6383708" y="31"/>
                </a:cubicBezTo>
                <a:cubicBezTo>
                  <a:pt x="6515750" y="-16089"/>
                  <a:pt x="6603102" y="42722"/>
                  <a:pt x="6742632" y="31"/>
                </a:cubicBezTo>
                <a:cubicBezTo>
                  <a:pt x="6816606" y="-9653"/>
                  <a:pt x="6862443" y="116"/>
                  <a:pt x="6939185" y="31"/>
                </a:cubicBezTo>
                <a:cubicBezTo>
                  <a:pt x="6947809" y="72791"/>
                  <a:pt x="6899754" y="232380"/>
                  <a:pt x="6930639" y="349980"/>
                </a:cubicBezTo>
                <a:cubicBezTo>
                  <a:pt x="6828721" y="391709"/>
                  <a:pt x="6635185" y="322346"/>
                  <a:pt x="6499162" y="345404"/>
                </a:cubicBezTo>
                <a:cubicBezTo>
                  <a:pt x="6363139" y="368462"/>
                  <a:pt x="6186946" y="329343"/>
                  <a:pt x="6084605" y="341007"/>
                </a:cubicBezTo>
                <a:cubicBezTo>
                  <a:pt x="6002741" y="353615"/>
                  <a:pt x="5852407" y="337077"/>
                  <a:pt x="5768411" y="341007"/>
                </a:cubicBezTo>
                <a:cubicBezTo>
                  <a:pt x="5730511" y="340345"/>
                  <a:pt x="5702522" y="330565"/>
                  <a:pt x="5682953" y="332035"/>
                </a:cubicBezTo>
                <a:cubicBezTo>
                  <a:pt x="5559372" y="334779"/>
                  <a:pt x="5445325" y="302313"/>
                  <a:pt x="5383850" y="323061"/>
                </a:cubicBezTo>
                <a:cubicBezTo>
                  <a:pt x="5284163" y="325866"/>
                  <a:pt x="5188536" y="301312"/>
                  <a:pt x="5024927" y="323061"/>
                </a:cubicBezTo>
                <a:cubicBezTo>
                  <a:pt x="4916937" y="320541"/>
                  <a:pt x="4957606" y="325994"/>
                  <a:pt x="4905286" y="332035"/>
                </a:cubicBezTo>
                <a:cubicBezTo>
                  <a:pt x="4830718" y="348402"/>
                  <a:pt x="4782071" y="333437"/>
                  <a:pt x="4708733" y="349980"/>
                </a:cubicBezTo>
                <a:cubicBezTo>
                  <a:pt x="4677906" y="357674"/>
                  <a:pt x="4629681" y="341370"/>
                  <a:pt x="4589091" y="349980"/>
                </a:cubicBezTo>
                <a:cubicBezTo>
                  <a:pt x="4464028" y="384071"/>
                  <a:pt x="4422010" y="325684"/>
                  <a:pt x="4289989" y="358954"/>
                </a:cubicBezTo>
                <a:cubicBezTo>
                  <a:pt x="4222648" y="392840"/>
                  <a:pt x="4089751" y="333942"/>
                  <a:pt x="3990886" y="358954"/>
                </a:cubicBezTo>
                <a:cubicBezTo>
                  <a:pt x="3958819" y="362886"/>
                  <a:pt x="3934516" y="352706"/>
                  <a:pt x="3905428" y="358954"/>
                </a:cubicBezTo>
                <a:cubicBezTo>
                  <a:pt x="3809615" y="357015"/>
                  <a:pt x="3750058" y="342030"/>
                  <a:pt x="3623417" y="332035"/>
                </a:cubicBezTo>
                <a:cubicBezTo>
                  <a:pt x="3595594" y="329919"/>
                  <a:pt x="3565469" y="313904"/>
                  <a:pt x="3529413" y="314088"/>
                </a:cubicBezTo>
                <a:cubicBezTo>
                  <a:pt x="3479129" y="322227"/>
                  <a:pt x="3390391" y="275140"/>
                  <a:pt x="3332860" y="287169"/>
                </a:cubicBezTo>
                <a:cubicBezTo>
                  <a:pt x="3299340" y="294307"/>
                  <a:pt x="3264572" y="277063"/>
                  <a:pt x="3238856" y="278196"/>
                </a:cubicBezTo>
                <a:cubicBezTo>
                  <a:pt x="3142974" y="295165"/>
                  <a:pt x="3080725" y="272811"/>
                  <a:pt x="3008119" y="278196"/>
                </a:cubicBezTo>
                <a:cubicBezTo>
                  <a:pt x="2961677" y="283724"/>
                  <a:pt x="2941871" y="267029"/>
                  <a:pt x="2914116" y="278196"/>
                </a:cubicBezTo>
                <a:cubicBezTo>
                  <a:pt x="2836493" y="289908"/>
                  <a:pt x="2783169" y="265812"/>
                  <a:pt x="2717562" y="278196"/>
                </a:cubicBezTo>
                <a:cubicBezTo>
                  <a:pt x="2613361" y="304075"/>
                  <a:pt x="2653587" y="303305"/>
                  <a:pt x="2589376" y="305115"/>
                </a:cubicBezTo>
                <a:cubicBezTo>
                  <a:pt x="2527771" y="325449"/>
                  <a:pt x="2482256" y="305826"/>
                  <a:pt x="2427005" y="332035"/>
                </a:cubicBezTo>
                <a:cubicBezTo>
                  <a:pt x="2409979" y="338671"/>
                  <a:pt x="2380213" y="332230"/>
                  <a:pt x="2350093" y="341007"/>
                </a:cubicBezTo>
                <a:cubicBezTo>
                  <a:pt x="2271788" y="351549"/>
                  <a:pt x="2312658" y="351343"/>
                  <a:pt x="2264635" y="349980"/>
                </a:cubicBezTo>
                <a:cubicBezTo>
                  <a:pt x="2220279" y="354915"/>
                  <a:pt x="2188139" y="352203"/>
                  <a:pt x="2162086" y="358954"/>
                </a:cubicBezTo>
                <a:cubicBezTo>
                  <a:pt x="2107505" y="361453"/>
                  <a:pt x="2025873" y="356936"/>
                  <a:pt x="1974078" y="358954"/>
                </a:cubicBezTo>
                <a:cubicBezTo>
                  <a:pt x="1921616" y="369110"/>
                  <a:pt x="1905710" y="344944"/>
                  <a:pt x="1854437" y="358954"/>
                </a:cubicBezTo>
                <a:cubicBezTo>
                  <a:pt x="1805550" y="355796"/>
                  <a:pt x="1797101" y="353403"/>
                  <a:pt x="1743342" y="349980"/>
                </a:cubicBezTo>
                <a:cubicBezTo>
                  <a:pt x="1635831" y="311751"/>
                  <a:pt x="1675356" y="331986"/>
                  <a:pt x="1623701" y="305115"/>
                </a:cubicBezTo>
                <a:cubicBezTo>
                  <a:pt x="1529170" y="308224"/>
                  <a:pt x="1442637" y="242932"/>
                  <a:pt x="1358781" y="233331"/>
                </a:cubicBezTo>
                <a:cubicBezTo>
                  <a:pt x="1258487" y="228792"/>
                  <a:pt x="1300351" y="227796"/>
                  <a:pt x="1222048" y="224358"/>
                </a:cubicBezTo>
                <a:cubicBezTo>
                  <a:pt x="1180368" y="234899"/>
                  <a:pt x="1107518" y="221227"/>
                  <a:pt x="1076770" y="224358"/>
                </a:cubicBezTo>
                <a:cubicBezTo>
                  <a:pt x="1048131" y="226395"/>
                  <a:pt x="1002639" y="223093"/>
                  <a:pt x="982766" y="224358"/>
                </a:cubicBezTo>
                <a:cubicBezTo>
                  <a:pt x="965225" y="230342"/>
                  <a:pt x="929992" y="218872"/>
                  <a:pt x="897308" y="224358"/>
                </a:cubicBezTo>
                <a:cubicBezTo>
                  <a:pt x="794216" y="232252"/>
                  <a:pt x="833836" y="235755"/>
                  <a:pt x="794759" y="233331"/>
                </a:cubicBezTo>
                <a:cubicBezTo>
                  <a:pt x="768009" y="242751"/>
                  <a:pt x="721114" y="226260"/>
                  <a:pt x="700755" y="233331"/>
                </a:cubicBezTo>
                <a:cubicBezTo>
                  <a:pt x="621042" y="246435"/>
                  <a:pt x="645788" y="236107"/>
                  <a:pt x="615297" y="242304"/>
                </a:cubicBezTo>
                <a:cubicBezTo>
                  <a:pt x="579670" y="248173"/>
                  <a:pt x="572468" y="240383"/>
                  <a:pt x="529839" y="242304"/>
                </a:cubicBezTo>
                <a:cubicBezTo>
                  <a:pt x="475336" y="254796"/>
                  <a:pt x="421393" y="231485"/>
                  <a:pt x="376015" y="242304"/>
                </a:cubicBezTo>
                <a:cubicBezTo>
                  <a:pt x="325857" y="249591"/>
                  <a:pt x="281866" y="220363"/>
                  <a:pt x="247828" y="233331"/>
                </a:cubicBezTo>
                <a:cubicBezTo>
                  <a:pt x="147751" y="254544"/>
                  <a:pt x="81222" y="219969"/>
                  <a:pt x="0" y="242304"/>
                </a:cubicBezTo>
                <a:cubicBezTo>
                  <a:pt x="-5577" y="166036"/>
                  <a:pt x="24695" y="102116"/>
                  <a:pt x="8546" y="26951"/>
                </a:cubicBezTo>
                <a:cubicBezTo>
                  <a:pt x="20760" y="22507"/>
                  <a:pt x="47351" y="24236"/>
                  <a:pt x="68366" y="17978"/>
                </a:cubicBezTo>
                <a:close/>
              </a:path>
              <a:path w="6939185" h="358954" stroke="0" extrusionOk="0">
                <a:moveTo>
                  <a:pt x="68366" y="17978"/>
                </a:moveTo>
                <a:lnTo>
                  <a:pt x="68366" y="17978"/>
                </a:lnTo>
                <a:cubicBezTo>
                  <a:pt x="90654" y="11895"/>
                  <a:pt x="138866" y="32220"/>
                  <a:pt x="162370" y="26951"/>
                </a:cubicBezTo>
                <a:cubicBezTo>
                  <a:pt x="357591" y="28589"/>
                  <a:pt x="376639" y="51123"/>
                  <a:pt x="572568" y="53870"/>
                </a:cubicBezTo>
                <a:cubicBezTo>
                  <a:pt x="668001" y="32327"/>
                  <a:pt x="866634" y="73488"/>
                  <a:pt x="957129" y="35923"/>
                </a:cubicBezTo>
                <a:cubicBezTo>
                  <a:pt x="976349" y="30600"/>
                  <a:pt x="1026632" y="37733"/>
                  <a:pt x="1051133" y="35923"/>
                </a:cubicBezTo>
                <a:cubicBezTo>
                  <a:pt x="1090756" y="29648"/>
                  <a:pt x="1150571" y="40069"/>
                  <a:pt x="1213503" y="35923"/>
                </a:cubicBezTo>
                <a:cubicBezTo>
                  <a:pt x="1241902" y="26274"/>
                  <a:pt x="1276460" y="36529"/>
                  <a:pt x="1333144" y="35923"/>
                </a:cubicBezTo>
                <a:cubicBezTo>
                  <a:pt x="1408674" y="21390"/>
                  <a:pt x="1428403" y="40271"/>
                  <a:pt x="1504060" y="35923"/>
                </a:cubicBezTo>
                <a:cubicBezTo>
                  <a:pt x="1587533" y="41151"/>
                  <a:pt x="1552362" y="36091"/>
                  <a:pt x="1598063" y="44896"/>
                </a:cubicBezTo>
                <a:cubicBezTo>
                  <a:pt x="1655708" y="36434"/>
                  <a:pt x="1739365" y="51658"/>
                  <a:pt x="1786071" y="44896"/>
                </a:cubicBezTo>
                <a:cubicBezTo>
                  <a:pt x="1835925" y="31040"/>
                  <a:pt x="1855467" y="54522"/>
                  <a:pt x="1914258" y="44896"/>
                </a:cubicBezTo>
                <a:cubicBezTo>
                  <a:pt x="2008725" y="14974"/>
                  <a:pt x="2132320" y="41987"/>
                  <a:pt x="2221906" y="26951"/>
                </a:cubicBezTo>
                <a:cubicBezTo>
                  <a:pt x="2252117" y="14612"/>
                  <a:pt x="2265683" y="27922"/>
                  <a:pt x="2298819" y="17978"/>
                </a:cubicBezTo>
                <a:cubicBezTo>
                  <a:pt x="2415155" y="16869"/>
                  <a:pt x="2488273" y="61221"/>
                  <a:pt x="2666288" y="17978"/>
                </a:cubicBezTo>
                <a:cubicBezTo>
                  <a:pt x="2716517" y="5002"/>
                  <a:pt x="2756525" y="29117"/>
                  <a:pt x="2785929" y="17978"/>
                </a:cubicBezTo>
                <a:cubicBezTo>
                  <a:pt x="2885140" y="-8922"/>
                  <a:pt x="2925821" y="23101"/>
                  <a:pt x="3033757" y="17978"/>
                </a:cubicBezTo>
                <a:cubicBezTo>
                  <a:pt x="3073560" y="12476"/>
                  <a:pt x="3086659" y="24028"/>
                  <a:pt x="3127761" y="17978"/>
                </a:cubicBezTo>
                <a:cubicBezTo>
                  <a:pt x="3174701" y="15344"/>
                  <a:pt x="3220551" y="27008"/>
                  <a:pt x="3255947" y="17978"/>
                </a:cubicBezTo>
                <a:cubicBezTo>
                  <a:pt x="3373789" y="749"/>
                  <a:pt x="3443381" y="48769"/>
                  <a:pt x="3495230" y="35923"/>
                </a:cubicBezTo>
                <a:cubicBezTo>
                  <a:pt x="3679176" y="5430"/>
                  <a:pt x="3794082" y="94631"/>
                  <a:pt x="3939611" y="44896"/>
                </a:cubicBezTo>
                <a:cubicBezTo>
                  <a:pt x="3978230" y="37799"/>
                  <a:pt x="4028340" y="48944"/>
                  <a:pt x="4093435" y="44896"/>
                </a:cubicBezTo>
                <a:cubicBezTo>
                  <a:pt x="4195417" y="18591"/>
                  <a:pt x="4320810" y="92323"/>
                  <a:pt x="4520725" y="44896"/>
                </a:cubicBezTo>
                <a:cubicBezTo>
                  <a:pt x="4563497" y="38050"/>
                  <a:pt x="4617016" y="60176"/>
                  <a:pt x="4691641" y="44896"/>
                </a:cubicBezTo>
                <a:cubicBezTo>
                  <a:pt x="4808100" y="38476"/>
                  <a:pt x="4902448" y="67376"/>
                  <a:pt x="4956561" y="44896"/>
                </a:cubicBezTo>
                <a:cubicBezTo>
                  <a:pt x="5083871" y="32174"/>
                  <a:pt x="5033048" y="32116"/>
                  <a:pt x="5101839" y="35923"/>
                </a:cubicBezTo>
                <a:cubicBezTo>
                  <a:pt x="5266139" y="23964"/>
                  <a:pt x="5310170" y="40666"/>
                  <a:pt x="5477854" y="17978"/>
                </a:cubicBezTo>
                <a:cubicBezTo>
                  <a:pt x="5592079" y="-3699"/>
                  <a:pt x="5548634" y="-6520"/>
                  <a:pt x="5597495" y="31"/>
                </a:cubicBezTo>
                <a:cubicBezTo>
                  <a:pt x="5652373" y="-3189"/>
                  <a:pt x="5759916" y="14237"/>
                  <a:pt x="5802594" y="31"/>
                </a:cubicBezTo>
                <a:cubicBezTo>
                  <a:pt x="5837576" y="-9519"/>
                  <a:pt x="5885392" y="6088"/>
                  <a:pt x="5922235" y="31"/>
                </a:cubicBezTo>
                <a:cubicBezTo>
                  <a:pt x="6004313" y="-36356"/>
                  <a:pt x="6142647" y="19348"/>
                  <a:pt x="6264067" y="31"/>
                </a:cubicBezTo>
                <a:cubicBezTo>
                  <a:pt x="6295893" y="-6224"/>
                  <a:pt x="6336266" y="2886"/>
                  <a:pt x="6383708" y="31"/>
                </a:cubicBezTo>
                <a:cubicBezTo>
                  <a:pt x="6505990" y="-38554"/>
                  <a:pt x="6665685" y="40559"/>
                  <a:pt x="6742632" y="31"/>
                </a:cubicBezTo>
                <a:cubicBezTo>
                  <a:pt x="6804227" y="-9304"/>
                  <a:pt x="6872357" y="19011"/>
                  <a:pt x="6939185" y="31"/>
                </a:cubicBezTo>
                <a:cubicBezTo>
                  <a:pt x="6959637" y="157671"/>
                  <a:pt x="6899798" y="207015"/>
                  <a:pt x="6930639" y="349980"/>
                </a:cubicBezTo>
                <a:cubicBezTo>
                  <a:pt x="6742507" y="360644"/>
                  <a:pt x="6595402" y="299502"/>
                  <a:pt x="6490701" y="345314"/>
                </a:cubicBezTo>
                <a:cubicBezTo>
                  <a:pt x="6386000" y="391126"/>
                  <a:pt x="6229754" y="324962"/>
                  <a:pt x="6084605" y="341007"/>
                </a:cubicBezTo>
                <a:cubicBezTo>
                  <a:pt x="5997163" y="350026"/>
                  <a:pt x="5846269" y="305157"/>
                  <a:pt x="5768411" y="341007"/>
                </a:cubicBezTo>
                <a:cubicBezTo>
                  <a:pt x="5747961" y="341312"/>
                  <a:pt x="5717976" y="332439"/>
                  <a:pt x="5682953" y="332035"/>
                </a:cubicBezTo>
                <a:cubicBezTo>
                  <a:pt x="5547481" y="339559"/>
                  <a:pt x="5477201" y="321430"/>
                  <a:pt x="5383850" y="323061"/>
                </a:cubicBezTo>
                <a:cubicBezTo>
                  <a:pt x="5300647" y="344457"/>
                  <a:pt x="5129404" y="296316"/>
                  <a:pt x="5024927" y="323061"/>
                </a:cubicBezTo>
                <a:cubicBezTo>
                  <a:pt x="4920003" y="328825"/>
                  <a:pt x="4958761" y="333649"/>
                  <a:pt x="4905286" y="332035"/>
                </a:cubicBezTo>
                <a:cubicBezTo>
                  <a:pt x="4848689" y="355713"/>
                  <a:pt x="4763900" y="341230"/>
                  <a:pt x="4708733" y="349980"/>
                </a:cubicBezTo>
                <a:cubicBezTo>
                  <a:pt x="4657577" y="355180"/>
                  <a:pt x="4619895" y="342363"/>
                  <a:pt x="4589091" y="349980"/>
                </a:cubicBezTo>
                <a:cubicBezTo>
                  <a:pt x="4484409" y="382049"/>
                  <a:pt x="4433803" y="354528"/>
                  <a:pt x="4289989" y="358954"/>
                </a:cubicBezTo>
                <a:cubicBezTo>
                  <a:pt x="4163986" y="359978"/>
                  <a:pt x="4117238" y="334145"/>
                  <a:pt x="3990886" y="358954"/>
                </a:cubicBezTo>
                <a:cubicBezTo>
                  <a:pt x="3970182" y="359556"/>
                  <a:pt x="3927614" y="350946"/>
                  <a:pt x="3905428" y="358954"/>
                </a:cubicBezTo>
                <a:cubicBezTo>
                  <a:pt x="3784627" y="359915"/>
                  <a:pt x="3747110" y="315315"/>
                  <a:pt x="3623417" y="332035"/>
                </a:cubicBezTo>
                <a:cubicBezTo>
                  <a:pt x="3581494" y="332940"/>
                  <a:pt x="3575999" y="318815"/>
                  <a:pt x="3529413" y="314088"/>
                </a:cubicBezTo>
                <a:cubicBezTo>
                  <a:pt x="3483663" y="311624"/>
                  <a:pt x="3378304" y="278252"/>
                  <a:pt x="3332860" y="287169"/>
                </a:cubicBezTo>
                <a:cubicBezTo>
                  <a:pt x="3295653" y="286861"/>
                  <a:pt x="3286049" y="278823"/>
                  <a:pt x="3238856" y="278196"/>
                </a:cubicBezTo>
                <a:cubicBezTo>
                  <a:pt x="3128162" y="302920"/>
                  <a:pt x="3081273" y="256775"/>
                  <a:pt x="3008119" y="278196"/>
                </a:cubicBezTo>
                <a:cubicBezTo>
                  <a:pt x="2972914" y="284316"/>
                  <a:pt x="2958653" y="274082"/>
                  <a:pt x="2914116" y="278196"/>
                </a:cubicBezTo>
                <a:cubicBezTo>
                  <a:pt x="2844106" y="279344"/>
                  <a:pt x="2804662" y="267326"/>
                  <a:pt x="2717562" y="278196"/>
                </a:cubicBezTo>
                <a:cubicBezTo>
                  <a:pt x="2613635" y="314936"/>
                  <a:pt x="2654818" y="304144"/>
                  <a:pt x="2589376" y="305115"/>
                </a:cubicBezTo>
                <a:cubicBezTo>
                  <a:pt x="2524584" y="318334"/>
                  <a:pt x="2485644" y="316266"/>
                  <a:pt x="2427005" y="332035"/>
                </a:cubicBezTo>
                <a:cubicBezTo>
                  <a:pt x="2405980" y="338184"/>
                  <a:pt x="2386484" y="335716"/>
                  <a:pt x="2350093" y="341007"/>
                </a:cubicBezTo>
                <a:cubicBezTo>
                  <a:pt x="2270623" y="353470"/>
                  <a:pt x="2313614" y="347593"/>
                  <a:pt x="2264635" y="349980"/>
                </a:cubicBezTo>
                <a:cubicBezTo>
                  <a:pt x="2237140" y="361236"/>
                  <a:pt x="2193987" y="355378"/>
                  <a:pt x="2162086" y="358954"/>
                </a:cubicBezTo>
                <a:cubicBezTo>
                  <a:pt x="2115579" y="365181"/>
                  <a:pt x="2061524" y="348115"/>
                  <a:pt x="1974078" y="358954"/>
                </a:cubicBezTo>
                <a:cubicBezTo>
                  <a:pt x="1927796" y="365397"/>
                  <a:pt x="1903713" y="346150"/>
                  <a:pt x="1854437" y="358954"/>
                </a:cubicBezTo>
                <a:cubicBezTo>
                  <a:pt x="1813593" y="363959"/>
                  <a:pt x="1788284" y="343649"/>
                  <a:pt x="1743342" y="349980"/>
                </a:cubicBezTo>
                <a:cubicBezTo>
                  <a:pt x="1639755" y="310372"/>
                  <a:pt x="1670108" y="321603"/>
                  <a:pt x="1623701" y="305115"/>
                </a:cubicBezTo>
                <a:cubicBezTo>
                  <a:pt x="1564520" y="297242"/>
                  <a:pt x="1489885" y="251651"/>
                  <a:pt x="1358781" y="233331"/>
                </a:cubicBezTo>
                <a:cubicBezTo>
                  <a:pt x="1254649" y="217253"/>
                  <a:pt x="1290150" y="225217"/>
                  <a:pt x="1222048" y="224358"/>
                </a:cubicBezTo>
                <a:cubicBezTo>
                  <a:pt x="1152026" y="226276"/>
                  <a:pt x="1135605" y="208850"/>
                  <a:pt x="1076770" y="224358"/>
                </a:cubicBezTo>
                <a:cubicBezTo>
                  <a:pt x="1051297" y="229258"/>
                  <a:pt x="1027981" y="213864"/>
                  <a:pt x="982766" y="224358"/>
                </a:cubicBezTo>
                <a:cubicBezTo>
                  <a:pt x="942673" y="227296"/>
                  <a:pt x="939893" y="215848"/>
                  <a:pt x="897308" y="224358"/>
                </a:cubicBezTo>
                <a:cubicBezTo>
                  <a:pt x="801133" y="234136"/>
                  <a:pt x="825618" y="228776"/>
                  <a:pt x="794759" y="233331"/>
                </a:cubicBezTo>
                <a:cubicBezTo>
                  <a:pt x="768370" y="237048"/>
                  <a:pt x="727793" y="222486"/>
                  <a:pt x="700755" y="233331"/>
                </a:cubicBezTo>
                <a:cubicBezTo>
                  <a:pt x="622575" y="235135"/>
                  <a:pt x="645823" y="246250"/>
                  <a:pt x="615297" y="242304"/>
                </a:cubicBezTo>
                <a:cubicBezTo>
                  <a:pt x="585579" y="249402"/>
                  <a:pt x="567243" y="234887"/>
                  <a:pt x="529839" y="242304"/>
                </a:cubicBezTo>
                <a:cubicBezTo>
                  <a:pt x="478352" y="255394"/>
                  <a:pt x="428136" y="231094"/>
                  <a:pt x="376015" y="242304"/>
                </a:cubicBezTo>
                <a:cubicBezTo>
                  <a:pt x="311307" y="250313"/>
                  <a:pt x="284794" y="233529"/>
                  <a:pt x="247828" y="233331"/>
                </a:cubicBezTo>
                <a:cubicBezTo>
                  <a:pt x="156026" y="250932"/>
                  <a:pt x="64500" y="238680"/>
                  <a:pt x="0" y="242304"/>
                </a:cubicBezTo>
                <a:cubicBezTo>
                  <a:pt x="-9576" y="141864"/>
                  <a:pt x="27526" y="114728"/>
                  <a:pt x="8546" y="26951"/>
                </a:cubicBezTo>
                <a:cubicBezTo>
                  <a:pt x="20762" y="24772"/>
                  <a:pt x="41352" y="24733"/>
                  <a:pt x="68366" y="1797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193854225">
                  <a:custGeom>
                    <a:avLst/>
                    <a:gdLst>
                      <a:gd name="connsiteX0" fmla="*/ 68366 w 6939185"/>
                      <a:gd name="connsiteY0" fmla="*/ 17122 h 341862"/>
                      <a:gd name="connsiteX1" fmla="*/ 68366 w 6939185"/>
                      <a:gd name="connsiteY1" fmla="*/ 17122 h 341862"/>
                      <a:gd name="connsiteX2" fmla="*/ 162370 w 6939185"/>
                      <a:gd name="connsiteY2" fmla="*/ 25668 h 341862"/>
                      <a:gd name="connsiteX3" fmla="*/ 572568 w 6939185"/>
                      <a:gd name="connsiteY3" fmla="*/ 51305 h 341862"/>
                      <a:gd name="connsiteX4" fmla="*/ 957129 w 6939185"/>
                      <a:gd name="connsiteY4" fmla="*/ 34213 h 341862"/>
                      <a:gd name="connsiteX5" fmla="*/ 1051133 w 6939185"/>
                      <a:gd name="connsiteY5" fmla="*/ 34213 h 341862"/>
                      <a:gd name="connsiteX6" fmla="*/ 1213503 w 6939185"/>
                      <a:gd name="connsiteY6" fmla="*/ 34213 h 341862"/>
                      <a:gd name="connsiteX7" fmla="*/ 1333144 w 6939185"/>
                      <a:gd name="connsiteY7" fmla="*/ 34213 h 341862"/>
                      <a:gd name="connsiteX8" fmla="*/ 1504060 w 6939185"/>
                      <a:gd name="connsiteY8" fmla="*/ 34213 h 341862"/>
                      <a:gd name="connsiteX9" fmla="*/ 1598063 w 6939185"/>
                      <a:gd name="connsiteY9" fmla="*/ 42759 h 341862"/>
                      <a:gd name="connsiteX10" fmla="*/ 1786071 w 6939185"/>
                      <a:gd name="connsiteY10" fmla="*/ 42759 h 341862"/>
                      <a:gd name="connsiteX11" fmla="*/ 1914258 w 6939185"/>
                      <a:gd name="connsiteY11" fmla="*/ 42759 h 341862"/>
                      <a:gd name="connsiteX12" fmla="*/ 2221906 w 6939185"/>
                      <a:gd name="connsiteY12" fmla="*/ 25668 h 341862"/>
                      <a:gd name="connsiteX13" fmla="*/ 2298819 w 6939185"/>
                      <a:gd name="connsiteY13" fmla="*/ 17122 h 341862"/>
                      <a:gd name="connsiteX14" fmla="*/ 2666288 w 6939185"/>
                      <a:gd name="connsiteY14" fmla="*/ 17122 h 341862"/>
                      <a:gd name="connsiteX15" fmla="*/ 2785929 w 6939185"/>
                      <a:gd name="connsiteY15" fmla="*/ 17122 h 341862"/>
                      <a:gd name="connsiteX16" fmla="*/ 3033757 w 6939185"/>
                      <a:gd name="connsiteY16" fmla="*/ 17122 h 341862"/>
                      <a:gd name="connsiteX17" fmla="*/ 3127761 w 6939185"/>
                      <a:gd name="connsiteY17" fmla="*/ 17122 h 341862"/>
                      <a:gd name="connsiteX18" fmla="*/ 3255947 w 6939185"/>
                      <a:gd name="connsiteY18" fmla="*/ 17122 h 341862"/>
                      <a:gd name="connsiteX19" fmla="*/ 3495230 w 6939185"/>
                      <a:gd name="connsiteY19" fmla="*/ 34213 h 341862"/>
                      <a:gd name="connsiteX20" fmla="*/ 3939611 w 6939185"/>
                      <a:gd name="connsiteY20" fmla="*/ 42759 h 341862"/>
                      <a:gd name="connsiteX21" fmla="*/ 4093435 w 6939185"/>
                      <a:gd name="connsiteY21" fmla="*/ 42759 h 341862"/>
                      <a:gd name="connsiteX22" fmla="*/ 4520725 w 6939185"/>
                      <a:gd name="connsiteY22" fmla="*/ 42759 h 341862"/>
                      <a:gd name="connsiteX23" fmla="*/ 4691641 w 6939185"/>
                      <a:gd name="connsiteY23" fmla="*/ 42759 h 341862"/>
                      <a:gd name="connsiteX24" fmla="*/ 4956561 w 6939185"/>
                      <a:gd name="connsiteY24" fmla="*/ 42759 h 341862"/>
                      <a:gd name="connsiteX25" fmla="*/ 5101839 w 6939185"/>
                      <a:gd name="connsiteY25" fmla="*/ 34213 h 341862"/>
                      <a:gd name="connsiteX26" fmla="*/ 5477854 w 6939185"/>
                      <a:gd name="connsiteY26" fmla="*/ 17122 h 341862"/>
                      <a:gd name="connsiteX27" fmla="*/ 5597495 w 6939185"/>
                      <a:gd name="connsiteY27" fmla="*/ 30 h 341862"/>
                      <a:gd name="connsiteX28" fmla="*/ 5802594 w 6939185"/>
                      <a:gd name="connsiteY28" fmla="*/ 30 h 341862"/>
                      <a:gd name="connsiteX29" fmla="*/ 5922235 w 6939185"/>
                      <a:gd name="connsiteY29" fmla="*/ 30 h 341862"/>
                      <a:gd name="connsiteX30" fmla="*/ 6264067 w 6939185"/>
                      <a:gd name="connsiteY30" fmla="*/ 30 h 341862"/>
                      <a:gd name="connsiteX31" fmla="*/ 6383708 w 6939185"/>
                      <a:gd name="connsiteY31" fmla="*/ 30 h 341862"/>
                      <a:gd name="connsiteX32" fmla="*/ 6742632 w 6939185"/>
                      <a:gd name="connsiteY32" fmla="*/ 30 h 341862"/>
                      <a:gd name="connsiteX33" fmla="*/ 6939185 w 6939185"/>
                      <a:gd name="connsiteY33" fmla="*/ 30 h 341862"/>
                      <a:gd name="connsiteX34" fmla="*/ 6930639 w 6939185"/>
                      <a:gd name="connsiteY34" fmla="*/ 333316 h 341862"/>
                      <a:gd name="connsiteX35" fmla="*/ 6084605 w 6939185"/>
                      <a:gd name="connsiteY35" fmla="*/ 324770 h 341862"/>
                      <a:gd name="connsiteX36" fmla="*/ 5768411 w 6939185"/>
                      <a:gd name="connsiteY36" fmla="*/ 324770 h 341862"/>
                      <a:gd name="connsiteX37" fmla="*/ 5682953 w 6939185"/>
                      <a:gd name="connsiteY37" fmla="*/ 316225 h 341862"/>
                      <a:gd name="connsiteX38" fmla="*/ 5383850 w 6939185"/>
                      <a:gd name="connsiteY38" fmla="*/ 307679 h 341862"/>
                      <a:gd name="connsiteX39" fmla="*/ 5024927 w 6939185"/>
                      <a:gd name="connsiteY39" fmla="*/ 307679 h 341862"/>
                      <a:gd name="connsiteX40" fmla="*/ 4905286 w 6939185"/>
                      <a:gd name="connsiteY40" fmla="*/ 316225 h 341862"/>
                      <a:gd name="connsiteX41" fmla="*/ 4708733 w 6939185"/>
                      <a:gd name="connsiteY41" fmla="*/ 333316 h 341862"/>
                      <a:gd name="connsiteX42" fmla="*/ 4589091 w 6939185"/>
                      <a:gd name="connsiteY42" fmla="*/ 333316 h 341862"/>
                      <a:gd name="connsiteX43" fmla="*/ 4289989 w 6939185"/>
                      <a:gd name="connsiteY43" fmla="*/ 341862 h 341862"/>
                      <a:gd name="connsiteX44" fmla="*/ 3990886 w 6939185"/>
                      <a:gd name="connsiteY44" fmla="*/ 341862 h 341862"/>
                      <a:gd name="connsiteX45" fmla="*/ 3905428 w 6939185"/>
                      <a:gd name="connsiteY45" fmla="*/ 341862 h 341862"/>
                      <a:gd name="connsiteX46" fmla="*/ 3623417 w 6939185"/>
                      <a:gd name="connsiteY46" fmla="*/ 316225 h 341862"/>
                      <a:gd name="connsiteX47" fmla="*/ 3529413 w 6939185"/>
                      <a:gd name="connsiteY47" fmla="*/ 299133 h 341862"/>
                      <a:gd name="connsiteX48" fmla="*/ 3332860 w 6939185"/>
                      <a:gd name="connsiteY48" fmla="*/ 273496 h 341862"/>
                      <a:gd name="connsiteX49" fmla="*/ 3238856 w 6939185"/>
                      <a:gd name="connsiteY49" fmla="*/ 264950 h 341862"/>
                      <a:gd name="connsiteX50" fmla="*/ 3008119 w 6939185"/>
                      <a:gd name="connsiteY50" fmla="*/ 264950 h 341862"/>
                      <a:gd name="connsiteX51" fmla="*/ 2914116 w 6939185"/>
                      <a:gd name="connsiteY51" fmla="*/ 264950 h 341862"/>
                      <a:gd name="connsiteX52" fmla="*/ 2717562 w 6939185"/>
                      <a:gd name="connsiteY52" fmla="*/ 264950 h 341862"/>
                      <a:gd name="connsiteX53" fmla="*/ 2589376 w 6939185"/>
                      <a:gd name="connsiteY53" fmla="*/ 290587 h 341862"/>
                      <a:gd name="connsiteX54" fmla="*/ 2427005 w 6939185"/>
                      <a:gd name="connsiteY54" fmla="*/ 316225 h 341862"/>
                      <a:gd name="connsiteX55" fmla="*/ 2350093 w 6939185"/>
                      <a:gd name="connsiteY55" fmla="*/ 324770 h 341862"/>
                      <a:gd name="connsiteX56" fmla="*/ 2264635 w 6939185"/>
                      <a:gd name="connsiteY56" fmla="*/ 333316 h 341862"/>
                      <a:gd name="connsiteX57" fmla="*/ 2162086 w 6939185"/>
                      <a:gd name="connsiteY57" fmla="*/ 341862 h 341862"/>
                      <a:gd name="connsiteX58" fmla="*/ 1974078 w 6939185"/>
                      <a:gd name="connsiteY58" fmla="*/ 341862 h 341862"/>
                      <a:gd name="connsiteX59" fmla="*/ 1854437 w 6939185"/>
                      <a:gd name="connsiteY59" fmla="*/ 341862 h 341862"/>
                      <a:gd name="connsiteX60" fmla="*/ 1743342 w 6939185"/>
                      <a:gd name="connsiteY60" fmla="*/ 333316 h 341862"/>
                      <a:gd name="connsiteX61" fmla="*/ 1623701 w 6939185"/>
                      <a:gd name="connsiteY61" fmla="*/ 290587 h 341862"/>
                      <a:gd name="connsiteX62" fmla="*/ 1358781 w 6939185"/>
                      <a:gd name="connsiteY62" fmla="*/ 222221 h 341862"/>
                      <a:gd name="connsiteX63" fmla="*/ 1222048 w 6939185"/>
                      <a:gd name="connsiteY63" fmla="*/ 213675 h 341862"/>
                      <a:gd name="connsiteX64" fmla="*/ 1076770 w 6939185"/>
                      <a:gd name="connsiteY64" fmla="*/ 213675 h 341862"/>
                      <a:gd name="connsiteX65" fmla="*/ 982766 w 6939185"/>
                      <a:gd name="connsiteY65" fmla="*/ 213675 h 341862"/>
                      <a:gd name="connsiteX66" fmla="*/ 897308 w 6939185"/>
                      <a:gd name="connsiteY66" fmla="*/ 213675 h 341862"/>
                      <a:gd name="connsiteX67" fmla="*/ 794759 w 6939185"/>
                      <a:gd name="connsiteY67" fmla="*/ 222221 h 341862"/>
                      <a:gd name="connsiteX68" fmla="*/ 700755 w 6939185"/>
                      <a:gd name="connsiteY68" fmla="*/ 222221 h 341862"/>
                      <a:gd name="connsiteX69" fmla="*/ 615297 w 6939185"/>
                      <a:gd name="connsiteY69" fmla="*/ 230767 h 341862"/>
                      <a:gd name="connsiteX70" fmla="*/ 529839 w 6939185"/>
                      <a:gd name="connsiteY70" fmla="*/ 230767 h 341862"/>
                      <a:gd name="connsiteX71" fmla="*/ 376015 w 6939185"/>
                      <a:gd name="connsiteY71" fmla="*/ 230767 h 341862"/>
                      <a:gd name="connsiteX72" fmla="*/ 247828 w 6939185"/>
                      <a:gd name="connsiteY72" fmla="*/ 222221 h 341862"/>
                      <a:gd name="connsiteX73" fmla="*/ 0 w 6939185"/>
                      <a:gd name="connsiteY73" fmla="*/ 230767 h 341862"/>
                      <a:gd name="connsiteX74" fmla="*/ 8546 w 6939185"/>
                      <a:gd name="connsiteY74" fmla="*/ 25668 h 341862"/>
                      <a:gd name="connsiteX75" fmla="*/ 68366 w 6939185"/>
                      <a:gd name="connsiteY75" fmla="*/ 17122 h 341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6939185" h="341862">
                        <a:moveTo>
                          <a:pt x="68366" y="17122"/>
                        </a:moveTo>
                        <a:lnTo>
                          <a:pt x="68366" y="17122"/>
                        </a:lnTo>
                        <a:lnTo>
                          <a:pt x="162370" y="25668"/>
                        </a:lnTo>
                        <a:lnTo>
                          <a:pt x="572568" y="51305"/>
                        </a:lnTo>
                        <a:lnTo>
                          <a:pt x="957129" y="34213"/>
                        </a:lnTo>
                        <a:lnTo>
                          <a:pt x="1051133" y="34213"/>
                        </a:lnTo>
                        <a:lnTo>
                          <a:pt x="1213503" y="34213"/>
                        </a:lnTo>
                        <a:lnTo>
                          <a:pt x="1333144" y="34213"/>
                        </a:lnTo>
                        <a:lnTo>
                          <a:pt x="1504060" y="34213"/>
                        </a:lnTo>
                        <a:cubicBezTo>
                          <a:pt x="1586634" y="43388"/>
                          <a:pt x="1555177" y="42759"/>
                          <a:pt x="1598063" y="42759"/>
                        </a:cubicBezTo>
                        <a:lnTo>
                          <a:pt x="1786071" y="42759"/>
                        </a:lnTo>
                        <a:lnTo>
                          <a:pt x="1914258" y="42759"/>
                        </a:lnTo>
                        <a:lnTo>
                          <a:pt x="2221906" y="25668"/>
                        </a:lnTo>
                        <a:lnTo>
                          <a:pt x="2298819" y="17122"/>
                        </a:lnTo>
                        <a:lnTo>
                          <a:pt x="2666288" y="17122"/>
                        </a:lnTo>
                        <a:lnTo>
                          <a:pt x="2785929" y="17122"/>
                        </a:lnTo>
                        <a:lnTo>
                          <a:pt x="3033757" y="17122"/>
                        </a:lnTo>
                        <a:lnTo>
                          <a:pt x="3127761" y="17122"/>
                        </a:lnTo>
                        <a:lnTo>
                          <a:pt x="3255947" y="17122"/>
                        </a:lnTo>
                        <a:lnTo>
                          <a:pt x="3495230" y="34213"/>
                        </a:lnTo>
                        <a:lnTo>
                          <a:pt x="3939611" y="42759"/>
                        </a:lnTo>
                        <a:lnTo>
                          <a:pt x="4093435" y="42759"/>
                        </a:lnTo>
                        <a:lnTo>
                          <a:pt x="4520725" y="42759"/>
                        </a:lnTo>
                        <a:lnTo>
                          <a:pt x="4691641" y="42759"/>
                        </a:lnTo>
                        <a:lnTo>
                          <a:pt x="4956561" y="42759"/>
                        </a:lnTo>
                        <a:cubicBezTo>
                          <a:pt x="5084726" y="33604"/>
                          <a:pt x="5036220" y="34213"/>
                          <a:pt x="5101839" y="34213"/>
                        </a:cubicBezTo>
                        <a:lnTo>
                          <a:pt x="5477854" y="17122"/>
                        </a:lnTo>
                        <a:cubicBezTo>
                          <a:pt x="5580266" y="-1499"/>
                          <a:pt x="5540010" y="30"/>
                          <a:pt x="5597495" y="30"/>
                        </a:cubicBezTo>
                        <a:lnTo>
                          <a:pt x="5802594" y="30"/>
                        </a:lnTo>
                        <a:lnTo>
                          <a:pt x="5922235" y="30"/>
                        </a:lnTo>
                        <a:lnTo>
                          <a:pt x="6264067" y="30"/>
                        </a:lnTo>
                        <a:lnTo>
                          <a:pt x="6383708" y="30"/>
                        </a:lnTo>
                        <a:lnTo>
                          <a:pt x="6742632" y="30"/>
                        </a:lnTo>
                        <a:lnTo>
                          <a:pt x="6939185" y="30"/>
                        </a:lnTo>
                        <a:lnTo>
                          <a:pt x="6930639" y="333316"/>
                        </a:lnTo>
                        <a:lnTo>
                          <a:pt x="6084605" y="324770"/>
                        </a:lnTo>
                        <a:lnTo>
                          <a:pt x="5768411" y="324770"/>
                        </a:lnTo>
                        <a:lnTo>
                          <a:pt x="5682953" y="316225"/>
                        </a:lnTo>
                        <a:lnTo>
                          <a:pt x="5383850" y="307679"/>
                        </a:lnTo>
                        <a:lnTo>
                          <a:pt x="5024927" y="307679"/>
                        </a:lnTo>
                        <a:cubicBezTo>
                          <a:pt x="4916700" y="316698"/>
                          <a:pt x="4956679" y="316225"/>
                          <a:pt x="4905286" y="316225"/>
                        </a:cubicBezTo>
                        <a:lnTo>
                          <a:pt x="4708733" y="333316"/>
                        </a:lnTo>
                        <a:lnTo>
                          <a:pt x="4589091" y="333316"/>
                        </a:lnTo>
                        <a:lnTo>
                          <a:pt x="4289989" y="341862"/>
                        </a:lnTo>
                        <a:lnTo>
                          <a:pt x="3990886" y="341862"/>
                        </a:lnTo>
                        <a:lnTo>
                          <a:pt x="3905428" y="341862"/>
                        </a:lnTo>
                        <a:lnTo>
                          <a:pt x="3623417" y="316225"/>
                        </a:lnTo>
                        <a:lnTo>
                          <a:pt x="3529413" y="299133"/>
                        </a:lnTo>
                        <a:lnTo>
                          <a:pt x="3332860" y="273496"/>
                        </a:lnTo>
                        <a:lnTo>
                          <a:pt x="3238856" y="264950"/>
                        </a:lnTo>
                        <a:lnTo>
                          <a:pt x="3008119" y="264950"/>
                        </a:lnTo>
                        <a:lnTo>
                          <a:pt x="2914116" y="264950"/>
                        </a:lnTo>
                        <a:lnTo>
                          <a:pt x="2717562" y="264950"/>
                        </a:lnTo>
                        <a:cubicBezTo>
                          <a:pt x="2612566" y="293585"/>
                          <a:pt x="2656038" y="290587"/>
                          <a:pt x="2589376" y="290587"/>
                        </a:cubicBezTo>
                        <a:lnTo>
                          <a:pt x="2427005" y="316225"/>
                        </a:lnTo>
                        <a:lnTo>
                          <a:pt x="2350093" y="324770"/>
                        </a:lnTo>
                        <a:cubicBezTo>
                          <a:pt x="2271443" y="334023"/>
                          <a:pt x="2305842" y="333316"/>
                          <a:pt x="2264635" y="333316"/>
                        </a:cubicBezTo>
                        <a:lnTo>
                          <a:pt x="2162086" y="341862"/>
                        </a:lnTo>
                        <a:lnTo>
                          <a:pt x="1974078" y="341862"/>
                        </a:lnTo>
                        <a:lnTo>
                          <a:pt x="1854437" y="341862"/>
                        </a:lnTo>
                        <a:lnTo>
                          <a:pt x="1743342" y="333316"/>
                        </a:lnTo>
                        <a:cubicBezTo>
                          <a:pt x="1634749" y="297119"/>
                          <a:pt x="1673020" y="315248"/>
                          <a:pt x="1623701" y="290587"/>
                        </a:cubicBezTo>
                        <a:lnTo>
                          <a:pt x="1358781" y="222221"/>
                        </a:lnTo>
                        <a:cubicBezTo>
                          <a:pt x="1250592" y="212385"/>
                          <a:pt x="1296241" y="213675"/>
                          <a:pt x="1222048" y="213675"/>
                        </a:cubicBezTo>
                        <a:lnTo>
                          <a:pt x="1076770" y="213675"/>
                        </a:lnTo>
                        <a:lnTo>
                          <a:pt x="982766" y="213675"/>
                        </a:lnTo>
                        <a:lnTo>
                          <a:pt x="897308" y="213675"/>
                        </a:lnTo>
                        <a:cubicBezTo>
                          <a:pt x="800467" y="222479"/>
                          <a:pt x="834768" y="222221"/>
                          <a:pt x="794759" y="222221"/>
                        </a:cubicBezTo>
                        <a:lnTo>
                          <a:pt x="700755" y="222221"/>
                        </a:lnTo>
                        <a:cubicBezTo>
                          <a:pt x="621012" y="231082"/>
                          <a:pt x="649638" y="230767"/>
                          <a:pt x="615297" y="230767"/>
                        </a:cubicBezTo>
                        <a:lnTo>
                          <a:pt x="529839" y="230767"/>
                        </a:lnTo>
                        <a:lnTo>
                          <a:pt x="376015" y="230767"/>
                        </a:lnTo>
                        <a:lnTo>
                          <a:pt x="247828" y="222221"/>
                        </a:lnTo>
                        <a:lnTo>
                          <a:pt x="0" y="230767"/>
                        </a:lnTo>
                        <a:lnTo>
                          <a:pt x="8546" y="25668"/>
                        </a:lnTo>
                        <a:lnTo>
                          <a:pt x="68366" y="17122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7A001E-E3B9-4AFF-A1A6-5A05C06A9D68}"/>
              </a:ext>
            </a:extLst>
          </p:cNvPr>
          <p:cNvSpPr/>
          <p:nvPr/>
        </p:nvSpPr>
        <p:spPr>
          <a:xfrm>
            <a:off x="4937389" y="4363069"/>
            <a:ext cx="2528829" cy="4590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77F4FC-F13D-414D-8BD6-B0515C042D1C}"/>
              </a:ext>
            </a:extLst>
          </p:cNvPr>
          <p:cNvSpPr/>
          <p:nvPr/>
        </p:nvSpPr>
        <p:spPr>
          <a:xfrm>
            <a:off x="-17910" y="3238856"/>
            <a:ext cx="7979744" cy="1040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ubtitle 2">
            <a:extLst>
              <a:ext uri="{FF2B5EF4-FFF2-40B4-BE49-F238E27FC236}">
                <a16:creationId xmlns:a16="http://schemas.microsoft.com/office/drawing/2014/main" id="{6821E60C-77F4-4E7B-8FBC-403E634BF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112435"/>
            <a:ext cx="10058400" cy="748090"/>
          </a:xfrm>
        </p:spPr>
        <p:txBody>
          <a:bodyPr>
            <a:normAutofit/>
          </a:bodyPr>
          <a:lstStyle/>
          <a:p>
            <a:r>
              <a:rPr lang="en-US" dirty="0"/>
              <a:t>DATE STREET CROSSING – ENHANCED PAVING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6F0EB9-B74C-4434-A04C-93C2FE852CDC}"/>
              </a:ext>
            </a:extLst>
          </p:cNvPr>
          <p:cNvSpPr/>
          <p:nvPr/>
        </p:nvSpPr>
        <p:spPr>
          <a:xfrm rot="20401108">
            <a:off x="6405855" y="5340544"/>
            <a:ext cx="432192" cy="4321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8EC658FA-3214-4CEB-BC55-E30AD310D8A9}"/>
              </a:ext>
            </a:extLst>
          </p:cNvPr>
          <p:cNvSpPr/>
          <p:nvPr/>
        </p:nvSpPr>
        <p:spPr>
          <a:xfrm rot="10800000">
            <a:off x="6482184" y="5342198"/>
            <a:ext cx="274320" cy="41454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0F3140-0D8B-4E61-825E-C612047A9FBD}"/>
              </a:ext>
            </a:extLst>
          </p:cNvPr>
          <p:cNvSpPr txBox="1"/>
          <p:nvPr/>
        </p:nvSpPr>
        <p:spPr>
          <a:xfrm>
            <a:off x="6278704" y="5722165"/>
            <a:ext cx="681279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North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B6931-DA20-4BF7-A1EC-D531826A85E7}"/>
              </a:ext>
            </a:extLst>
          </p:cNvPr>
          <p:cNvSpPr/>
          <p:nvPr/>
        </p:nvSpPr>
        <p:spPr>
          <a:xfrm>
            <a:off x="2375731" y="305045"/>
            <a:ext cx="2127903" cy="169467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188940104">
                  <a:custGeom>
                    <a:avLst/>
                    <a:gdLst>
                      <a:gd name="connsiteX0" fmla="*/ 0 w 2167417"/>
                      <a:gd name="connsiteY0" fmla="*/ 0 h 1712507"/>
                      <a:gd name="connsiteX1" fmla="*/ 476832 w 2167417"/>
                      <a:gd name="connsiteY1" fmla="*/ 0 h 1712507"/>
                      <a:gd name="connsiteX2" fmla="*/ 953663 w 2167417"/>
                      <a:gd name="connsiteY2" fmla="*/ 0 h 1712507"/>
                      <a:gd name="connsiteX3" fmla="*/ 1473844 w 2167417"/>
                      <a:gd name="connsiteY3" fmla="*/ 0 h 1712507"/>
                      <a:gd name="connsiteX4" fmla="*/ 2167417 w 2167417"/>
                      <a:gd name="connsiteY4" fmla="*/ 0 h 1712507"/>
                      <a:gd name="connsiteX5" fmla="*/ 2167417 w 2167417"/>
                      <a:gd name="connsiteY5" fmla="*/ 587961 h 1712507"/>
                      <a:gd name="connsiteX6" fmla="*/ 2167417 w 2167417"/>
                      <a:gd name="connsiteY6" fmla="*/ 1158796 h 1712507"/>
                      <a:gd name="connsiteX7" fmla="*/ 2167417 w 2167417"/>
                      <a:gd name="connsiteY7" fmla="*/ 1712507 h 1712507"/>
                      <a:gd name="connsiteX8" fmla="*/ 1582214 w 2167417"/>
                      <a:gd name="connsiteY8" fmla="*/ 1712507 h 1712507"/>
                      <a:gd name="connsiteX9" fmla="*/ 997012 w 2167417"/>
                      <a:gd name="connsiteY9" fmla="*/ 1712507 h 1712507"/>
                      <a:gd name="connsiteX10" fmla="*/ 0 w 2167417"/>
                      <a:gd name="connsiteY10" fmla="*/ 1712507 h 1712507"/>
                      <a:gd name="connsiteX11" fmla="*/ 0 w 2167417"/>
                      <a:gd name="connsiteY11" fmla="*/ 1175921 h 1712507"/>
                      <a:gd name="connsiteX12" fmla="*/ 0 w 2167417"/>
                      <a:gd name="connsiteY12" fmla="*/ 570836 h 1712507"/>
                      <a:gd name="connsiteX13" fmla="*/ 0 w 2167417"/>
                      <a:gd name="connsiteY13" fmla="*/ 0 h 1712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167417" h="1712507" extrusionOk="0">
                        <a:moveTo>
                          <a:pt x="0" y="0"/>
                        </a:moveTo>
                        <a:cubicBezTo>
                          <a:pt x="110657" y="-33679"/>
                          <a:pt x="269952" y="29490"/>
                          <a:pt x="476832" y="0"/>
                        </a:cubicBezTo>
                        <a:cubicBezTo>
                          <a:pt x="683712" y="-29490"/>
                          <a:pt x="758326" y="31238"/>
                          <a:pt x="953663" y="0"/>
                        </a:cubicBezTo>
                        <a:cubicBezTo>
                          <a:pt x="1149000" y="-31238"/>
                          <a:pt x="1282032" y="33305"/>
                          <a:pt x="1473844" y="0"/>
                        </a:cubicBezTo>
                        <a:cubicBezTo>
                          <a:pt x="1665656" y="-33305"/>
                          <a:pt x="1822481" y="38366"/>
                          <a:pt x="2167417" y="0"/>
                        </a:cubicBezTo>
                        <a:cubicBezTo>
                          <a:pt x="2207869" y="156289"/>
                          <a:pt x="2113088" y="419520"/>
                          <a:pt x="2167417" y="587961"/>
                        </a:cubicBezTo>
                        <a:cubicBezTo>
                          <a:pt x="2221746" y="756402"/>
                          <a:pt x="2163162" y="969988"/>
                          <a:pt x="2167417" y="1158796"/>
                        </a:cubicBezTo>
                        <a:cubicBezTo>
                          <a:pt x="2171672" y="1347605"/>
                          <a:pt x="2104823" y="1535777"/>
                          <a:pt x="2167417" y="1712507"/>
                        </a:cubicBezTo>
                        <a:cubicBezTo>
                          <a:pt x="2014714" y="1760959"/>
                          <a:pt x="1817837" y="1693963"/>
                          <a:pt x="1582214" y="1712507"/>
                        </a:cubicBezTo>
                        <a:cubicBezTo>
                          <a:pt x="1346591" y="1731051"/>
                          <a:pt x="1271875" y="1704542"/>
                          <a:pt x="997012" y="1712507"/>
                        </a:cubicBezTo>
                        <a:cubicBezTo>
                          <a:pt x="722149" y="1720472"/>
                          <a:pt x="329779" y="1622896"/>
                          <a:pt x="0" y="1712507"/>
                        </a:cubicBezTo>
                        <a:cubicBezTo>
                          <a:pt x="-40981" y="1449285"/>
                          <a:pt x="23382" y="1365778"/>
                          <a:pt x="0" y="1175921"/>
                        </a:cubicBezTo>
                        <a:cubicBezTo>
                          <a:pt x="-23382" y="986064"/>
                          <a:pt x="64656" y="753469"/>
                          <a:pt x="0" y="570836"/>
                        </a:cubicBezTo>
                        <a:cubicBezTo>
                          <a:pt x="-64656" y="388204"/>
                          <a:pt x="512" y="1186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45FBF5-28AE-4031-84B2-62DAE35708CE}"/>
              </a:ext>
            </a:extLst>
          </p:cNvPr>
          <p:cNvSpPr/>
          <p:nvPr/>
        </p:nvSpPr>
        <p:spPr>
          <a:xfrm>
            <a:off x="3649054" y="1837346"/>
            <a:ext cx="581114" cy="2478280"/>
          </a:xfrm>
          <a:custGeom>
            <a:avLst/>
            <a:gdLst>
              <a:gd name="connsiteX0" fmla="*/ 256374 w 581114"/>
              <a:gd name="connsiteY0" fmla="*/ 34183 h 2478280"/>
              <a:gd name="connsiteX1" fmla="*/ 572568 w 581114"/>
              <a:gd name="connsiteY1" fmla="*/ 1034041 h 2478280"/>
              <a:gd name="connsiteX2" fmla="*/ 581114 w 581114"/>
              <a:gd name="connsiteY2" fmla="*/ 1418602 h 2478280"/>
              <a:gd name="connsiteX3" fmla="*/ 282011 w 581114"/>
              <a:gd name="connsiteY3" fmla="*/ 2478280 h 2478280"/>
              <a:gd name="connsiteX4" fmla="*/ 0 w 581114"/>
              <a:gd name="connsiteY4" fmla="*/ 2469734 h 2478280"/>
              <a:gd name="connsiteX5" fmla="*/ 8546 w 581114"/>
              <a:gd name="connsiteY5" fmla="*/ 0 h 2478280"/>
              <a:gd name="connsiteX6" fmla="*/ 256374 w 581114"/>
              <a:gd name="connsiteY6" fmla="*/ 34183 h 2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114" h="2478280">
                <a:moveTo>
                  <a:pt x="256374" y="34183"/>
                </a:moveTo>
                <a:lnTo>
                  <a:pt x="572568" y="1034041"/>
                </a:lnTo>
                <a:lnTo>
                  <a:pt x="581114" y="1418602"/>
                </a:lnTo>
                <a:lnTo>
                  <a:pt x="282011" y="2478280"/>
                </a:lnTo>
                <a:lnTo>
                  <a:pt x="0" y="2469734"/>
                </a:lnTo>
                <a:cubicBezTo>
                  <a:pt x="2849" y="1646489"/>
                  <a:pt x="5697" y="823245"/>
                  <a:pt x="8546" y="0"/>
                </a:cubicBezTo>
                <a:lnTo>
                  <a:pt x="256374" y="34183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31187B4E-4AF7-4F3F-8891-8395F34BDA31}"/>
              </a:ext>
            </a:extLst>
          </p:cNvPr>
          <p:cNvSpPr txBox="1">
            <a:spLocks/>
          </p:cNvSpPr>
          <p:nvPr/>
        </p:nvSpPr>
        <p:spPr>
          <a:xfrm>
            <a:off x="0" y="2674828"/>
            <a:ext cx="10058400" cy="74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  S  C  O  N  D  I  D  O          C  R  E  </a:t>
            </a:r>
            <a:r>
              <a:rPr lang="en-US" sz="2000" dirty="0" err="1"/>
              <a:t>E</a:t>
            </a:r>
            <a:r>
              <a:rPr lang="en-US" sz="2000" dirty="0"/>
              <a:t> 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5926A0-A47D-48DF-87C1-D75C096F6EC0}"/>
              </a:ext>
            </a:extLst>
          </p:cNvPr>
          <p:cNvSpPr/>
          <p:nvPr/>
        </p:nvSpPr>
        <p:spPr>
          <a:xfrm>
            <a:off x="3367043" y="1820254"/>
            <a:ext cx="546931" cy="26064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15DA8-ABDF-42CF-B262-08DE99AC3064}"/>
              </a:ext>
            </a:extLst>
          </p:cNvPr>
          <p:cNvSpPr/>
          <p:nvPr/>
        </p:nvSpPr>
        <p:spPr>
          <a:xfrm>
            <a:off x="-17910" y="4392540"/>
            <a:ext cx="2528829" cy="4295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09BA5-C7CC-4289-8E2C-363B66AC5409}"/>
              </a:ext>
            </a:extLst>
          </p:cNvPr>
          <p:cNvSpPr/>
          <p:nvPr/>
        </p:nvSpPr>
        <p:spPr>
          <a:xfrm>
            <a:off x="-34183" y="1388900"/>
            <a:ext cx="552956" cy="4295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C27B701-6131-4774-B0D3-1CFF390D064B}"/>
              </a:ext>
            </a:extLst>
          </p:cNvPr>
          <p:cNvSpPr/>
          <p:nvPr/>
        </p:nvSpPr>
        <p:spPr>
          <a:xfrm>
            <a:off x="6409346" y="1427148"/>
            <a:ext cx="880240" cy="358923"/>
          </a:xfrm>
          <a:custGeom>
            <a:avLst/>
            <a:gdLst>
              <a:gd name="connsiteX0" fmla="*/ 0 w 239282"/>
              <a:gd name="connsiteY0" fmla="*/ 8545 h 358923"/>
              <a:gd name="connsiteX1" fmla="*/ 17091 w 239282"/>
              <a:gd name="connsiteY1" fmla="*/ 358923 h 358923"/>
              <a:gd name="connsiteX2" fmla="*/ 239282 w 239282"/>
              <a:gd name="connsiteY2" fmla="*/ 358923 h 358923"/>
              <a:gd name="connsiteX3" fmla="*/ 230736 w 239282"/>
              <a:gd name="connsiteY3" fmla="*/ 0 h 358923"/>
              <a:gd name="connsiteX4" fmla="*/ 0 w 239282"/>
              <a:gd name="connsiteY4" fmla="*/ 8545 h 35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282" h="358923">
                <a:moveTo>
                  <a:pt x="0" y="8545"/>
                </a:moveTo>
                <a:lnTo>
                  <a:pt x="17091" y="358923"/>
                </a:lnTo>
                <a:lnTo>
                  <a:pt x="239282" y="358923"/>
                </a:lnTo>
                <a:lnTo>
                  <a:pt x="230736" y="0"/>
                </a:lnTo>
                <a:lnTo>
                  <a:pt x="0" y="854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9539A6-A353-4802-BF81-5A4519601693}"/>
              </a:ext>
            </a:extLst>
          </p:cNvPr>
          <p:cNvSpPr txBox="1"/>
          <p:nvPr/>
        </p:nvSpPr>
        <p:spPr>
          <a:xfrm>
            <a:off x="2597130" y="5534304"/>
            <a:ext cx="1299008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S. Date Street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E5D6F-6CA9-4E79-9570-DD67B00AD405}"/>
              </a:ext>
            </a:extLst>
          </p:cNvPr>
          <p:cNvSpPr txBox="1"/>
          <p:nvPr/>
        </p:nvSpPr>
        <p:spPr>
          <a:xfrm>
            <a:off x="2597130" y="55627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N. Date Street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02BBBD-C0C9-4DB5-8F68-3A5D25E8EDF4}"/>
              </a:ext>
            </a:extLst>
          </p:cNvPr>
          <p:cNvSpPr txBox="1"/>
          <p:nvPr/>
        </p:nvSpPr>
        <p:spPr>
          <a:xfrm rot="16200000">
            <a:off x="2439257" y="3019747"/>
            <a:ext cx="2377947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Pedestrian Bridge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DD5B4D-8E7D-49C2-A3CD-CA2E1A6813D6}"/>
              </a:ext>
            </a:extLst>
          </p:cNvPr>
          <p:cNvCxnSpPr>
            <a:cxnSpLocks/>
            <a:stCxn id="23" idx="1"/>
            <a:endCxn id="23" idx="3"/>
          </p:cNvCxnSpPr>
          <p:nvPr/>
        </p:nvCxnSpPr>
        <p:spPr>
          <a:xfrm>
            <a:off x="-34183" y="1603689"/>
            <a:ext cx="552956" cy="0"/>
          </a:xfrm>
          <a:prstGeom prst="line">
            <a:avLst/>
          </a:prstGeom>
          <a:ln w="19050"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80FCD5-D7FB-47E3-B655-4B531AD7CEE6}"/>
              </a:ext>
            </a:extLst>
          </p:cNvPr>
          <p:cNvCxnSpPr>
            <a:cxnSpLocks/>
          </p:cNvCxnSpPr>
          <p:nvPr/>
        </p:nvCxnSpPr>
        <p:spPr>
          <a:xfrm>
            <a:off x="-102550" y="4628621"/>
            <a:ext cx="2613469" cy="0"/>
          </a:xfrm>
          <a:prstGeom prst="line">
            <a:avLst/>
          </a:prstGeom>
          <a:ln w="19050"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D280C0-D589-46BC-A2A9-ED40133D7BF3}"/>
              </a:ext>
            </a:extLst>
          </p:cNvPr>
          <p:cNvCxnSpPr>
            <a:cxnSpLocks/>
          </p:cNvCxnSpPr>
          <p:nvPr/>
        </p:nvCxnSpPr>
        <p:spPr>
          <a:xfrm flipV="1">
            <a:off x="4937389" y="4607328"/>
            <a:ext cx="1711239" cy="3922"/>
          </a:xfrm>
          <a:prstGeom prst="line">
            <a:avLst/>
          </a:prstGeom>
          <a:ln w="19050"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66840BC-FE76-479C-B030-4C4C2F9B69D2}"/>
              </a:ext>
            </a:extLst>
          </p:cNvPr>
          <p:cNvGrpSpPr/>
          <p:nvPr/>
        </p:nvGrpSpPr>
        <p:grpSpPr>
          <a:xfrm>
            <a:off x="6656638" y="73817"/>
            <a:ext cx="5450915" cy="5015908"/>
            <a:chOff x="6999316" y="831273"/>
            <a:chExt cx="5112328" cy="4646814"/>
          </a:xfrm>
        </p:grpSpPr>
        <p:pic>
          <p:nvPicPr>
            <p:cNvPr id="6" name="Picture 5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F1067F4D-8079-4DA6-85EA-4C1157752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45" t="20613" r="23627" b="16943"/>
            <a:stretch/>
          </p:blipFill>
          <p:spPr>
            <a:xfrm>
              <a:off x="6999316" y="855006"/>
              <a:ext cx="5090256" cy="462308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941899-554E-47C2-A2BA-BF00288D4C48}"/>
                </a:ext>
              </a:extLst>
            </p:cNvPr>
            <p:cNvSpPr/>
            <p:nvPr/>
          </p:nvSpPr>
          <p:spPr>
            <a:xfrm>
              <a:off x="6999316" y="831273"/>
              <a:ext cx="5112328" cy="46468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5354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ubtitle 2">
            <a:extLst>
              <a:ext uri="{FF2B5EF4-FFF2-40B4-BE49-F238E27FC236}">
                <a16:creationId xmlns:a16="http://schemas.microsoft.com/office/drawing/2014/main" id="{6821E60C-77F4-4E7B-8FBC-403E634BF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112435"/>
            <a:ext cx="10058400" cy="7480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PROPOSED TRAIL ENHANCEMENTS</a:t>
            </a:r>
          </a:p>
          <a:p>
            <a:r>
              <a:rPr lang="en-US" i="1" dirty="0"/>
              <a:t>BEECH STREET CONNECTION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BAC50F-E003-4EC8-AC6E-D0A4C1FB176C}"/>
              </a:ext>
            </a:extLst>
          </p:cNvPr>
          <p:cNvGrpSpPr/>
          <p:nvPr/>
        </p:nvGrpSpPr>
        <p:grpSpPr>
          <a:xfrm>
            <a:off x="155288" y="5255086"/>
            <a:ext cx="681279" cy="658620"/>
            <a:chOff x="-2" y="5317225"/>
            <a:chExt cx="681279" cy="65862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F0EB9-B74C-4434-A04C-93C2FE852CDC}"/>
                </a:ext>
              </a:extLst>
            </p:cNvPr>
            <p:cNvSpPr/>
            <p:nvPr/>
          </p:nvSpPr>
          <p:spPr>
            <a:xfrm rot="20401108">
              <a:off x="127149" y="531722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8EC658FA-3214-4CEB-BC55-E30AD310D8A9}"/>
                </a:ext>
              </a:extLst>
            </p:cNvPr>
            <p:cNvSpPr/>
            <p:nvPr/>
          </p:nvSpPr>
          <p:spPr>
            <a:xfrm rot="10800000">
              <a:off x="203478" y="531887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0F3140-0D8B-4E61-825E-C612047A9FBD}"/>
                </a:ext>
              </a:extLst>
            </p:cNvPr>
            <p:cNvSpPr txBox="1"/>
            <p:nvPr/>
          </p:nvSpPr>
          <p:spPr>
            <a:xfrm>
              <a:off x="-2" y="569884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7EE23E0-4486-433F-AA8C-2171E2E32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67" b="13769"/>
          <a:stretch/>
        </p:blipFill>
        <p:spPr>
          <a:xfrm>
            <a:off x="3102418" y="63465"/>
            <a:ext cx="5380274" cy="5850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420E84-A9E7-48BE-BADC-CAB19AD2DCB5}"/>
              </a:ext>
            </a:extLst>
          </p:cNvPr>
          <p:cNvSpPr txBox="1"/>
          <p:nvPr/>
        </p:nvSpPr>
        <p:spPr>
          <a:xfrm>
            <a:off x="5792555" y="178092"/>
            <a:ext cx="1290694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N. BEECH STREET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E344F-474C-4717-9998-0E60E7DCE59A}"/>
              </a:ext>
            </a:extLst>
          </p:cNvPr>
          <p:cNvSpPr txBox="1"/>
          <p:nvPr/>
        </p:nvSpPr>
        <p:spPr>
          <a:xfrm>
            <a:off x="5961284" y="5517281"/>
            <a:ext cx="1290694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S. BEECH STREET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6A92B7A-DF9A-4A0C-9BB6-E3053AC6C8C5}"/>
              </a:ext>
            </a:extLst>
          </p:cNvPr>
          <p:cNvSpPr txBox="1">
            <a:spLocks/>
          </p:cNvSpPr>
          <p:nvPr/>
        </p:nvSpPr>
        <p:spPr>
          <a:xfrm>
            <a:off x="3249385" y="2780964"/>
            <a:ext cx="10058400" cy="74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  S  C  O  N  D  I  D  O          C  R  E  </a:t>
            </a:r>
            <a:r>
              <a:rPr lang="en-US" sz="1600" dirty="0" err="1"/>
              <a:t>E</a:t>
            </a:r>
            <a:r>
              <a:rPr lang="en-US" sz="1600" dirty="0"/>
              <a:t> 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2D2DE1-AC81-49FC-9BDC-3297B354BA40}"/>
              </a:ext>
            </a:extLst>
          </p:cNvPr>
          <p:cNvSpPr txBox="1"/>
          <p:nvPr/>
        </p:nvSpPr>
        <p:spPr>
          <a:xfrm>
            <a:off x="3368009" y="2152382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DG PATH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438E99-C0CD-420A-9AC7-0FE3B738A8E0}"/>
              </a:ext>
            </a:extLst>
          </p:cNvPr>
          <p:cNvSpPr txBox="1"/>
          <p:nvPr/>
        </p:nvSpPr>
        <p:spPr>
          <a:xfrm>
            <a:off x="6899838" y="4582880"/>
            <a:ext cx="1290694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FITNESS 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0B9BE770-22D1-4A5A-9DF2-A0E6FCC8F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76" t="62373" r="10649" b="22515"/>
          <a:stretch/>
        </p:blipFill>
        <p:spPr>
          <a:xfrm>
            <a:off x="9121420" y="4349710"/>
            <a:ext cx="1927978" cy="14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7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FECDC481-423B-427D-BD74-9B3525EEEBBB}"/>
              </a:ext>
            </a:extLst>
          </p:cNvPr>
          <p:cNvSpPr/>
          <p:nvPr/>
        </p:nvSpPr>
        <p:spPr>
          <a:xfrm>
            <a:off x="3056316" y="644163"/>
            <a:ext cx="1682732" cy="32773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Subtitle 2">
            <a:extLst>
              <a:ext uri="{FF2B5EF4-FFF2-40B4-BE49-F238E27FC236}">
                <a16:creationId xmlns:a16="http://schemas.microsoft.com/office/drawing/2014/main" id="{19CBFBD6-508D-4156-9304-0C52583A6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009118"/>
            <a:ext cx="10058400" cy="8514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PROPOSED TRAIL ENHANCEMENTS</a:t>
            </a:r>
          </a:p>
          <a:p>
            <a:r>
              <a:rPr lang="en-US" sz="2200" i="1" dirty="0"/>
              <a:t>ASH TO ROSE</a:t>
            </a:r>
            <a:endParaRPr lang="en-US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08C0545-5254-4F90-B1AD-289382E04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" t="2357" r="3402" b="7516"/>
          <a:stretch/>
        </p:blipFill>
        <p:spPr>
          <a:xfrm>
            <a:off x="0" y="1060986"/>
            <a:ext cx="12014284" cy="463697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AF9EDAD-CFC5-4BA0-90C1-1ABC343EC596}"/>
              </a:ext>
            </a:extLst>
          </p:cNvPr>
          <p:cNvGrpSpPr/>
          <p:nvPr/>
        </p:nvGrpSpPr>
        <p:grpSpPr>
          <a:xfrm>
            <a:off x="-2" y="5317225"/>
            <a:ext cx="681279" cy="658620"/>
            <a:chOff x="-2" y="5317225"/>
            <a:chExt cx="681279" cy="6586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11A0ECB-51CC-4738-9496-BF8DE0966FCA}"/>
                </a:ext>
              </a:extLst>
            </p:cNvPr>
            <p:cNvSpPr/>
            <p:nvPr/>
          </p:nvSpPr>
          <p:spPr>
            <a:xfrm rot="20401108">
              <a:off x="127149" y="531722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CC625DD4-5498-446A-A579-E9DE4F68CA2C}"/>
                </a:ext>
              </a:extLst>
            </p:cNvPr>
            <p:cNvSpPr/>
            <p:nvPr/>
          </p:nvSpPr>
          <p:spPr>
            <a:xfrm rot="10800000">
              <a:off x="203478" y="531887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1DBDD32-9E00-495A-AD35-32EF3983E89D}"/>
                </a:ext>
              </a:extLst>
            </p:cNvPr>
            <p:cNvSpPr txBox="1"/>
            <p:nvPr/>
          </p:nvSpPr>
          <p:spPr>
            <a:xfrm>
              <a:off x="-2" y="569884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7A8A50-5CA9-4192-A431-161C445558BF}"/>
              </a:ext>
            </a:extLst>
          </p:cNvPr>
          <p:cNvGrpSpPr/>
          <p:nvPr/>
        </p:nvGrpSpPr>
        <p:grpSpPr>
          <a:xfrm>
            <a:off x="9820451" y="2291119"/>
            <a:ext cx="396582" cy="396582"/>
            <a:chOff x="1089673" y="167270"/>
            <a:chExt cx="396582" cy="39658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8E82CEC-E475-4C3A-9FAE-612EF9CB4F23}"/>
                </a:ext>
              </a:extLst>
            </p:cNvPr>
            <p:cNvSpPr/>
            <p:nvPr/>
          </p:nvSpPr>
          <p:spPr>
            <a:xfrm>
              <a:off x="10896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EC8617B1-B50D-4F0A-9C46-EF85B248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644" y="206114"/>
              <a:ext cx="304640" cy="30464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B9D166-F889-42E6-BDF9-155F2A9C6044}"/>
              </a:ext>
            </a:extLst>
          </p:cNvPr>
          <p:cNvGrpSpPr/>
          <p:nvPr/>
        </p:nvGrpSpPr>
        <p:grpSpPr>
          <a:xfrm>
            <a:off x="10861500" y="3245421"/>
            <a:ext cx="396582" cy="396582"/>
            <a:chOff x="632473" y="167270"/>
            <a:chExt cx="396582" cy="39658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43A3A4C-00B5-4A1D-B946-FB919B298E0B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Picture 5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6C329ED-1BDE-4356-A462-8AF901931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64AE0-966B-4C2E-BEBC-AE8B57399FA7}"/>
              </a:ext>
            </a:extLst>
          </p:cNvPr>
          <p:cNvGrpSpPr/>
          <p:nvPr/>
        </p:nvGrpSpPr>
        <p:grpSpPr>
          <a:xfrm>
            <a:off x="9311157" y="3359433"/>
            <a:ext cx="396582" cy="396582"/>
            <a:chOff x="2004073" y="167270"/>
            <a:chExt cx="396582" cy="3965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CC8A5E2-C7C3-4C88-876E-AE2114CDBFD4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9CDB95D-6814-470C-A7D3-018BE3C01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B8AF801-F55B-4CB8-815C-2EAB55C7CE35}"/>
              </a:ext>
            </a:extLst>
          </p:cNvPr>
          <p:cNvGrpSpPr/>
          <p:nvPr/>
        </p:nvGrpSpPr>
        <p:grpSpPr>
          <a:xfrm>
            <a:off x="6289531" y="3429000"/>
            <a:ext cx="396582" cy="396582"/>
            <a:chOff x="632473" y="167270"/>
            <a:chExt cx="396582" cy="39658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95FB70A-E430-4D80-B31C-761D20CCFE99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6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8C044B1-F6E6-498C-9413-2253DDD68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7D52E01-EBEA-4FD9-BBBA-6AB50FDB649A}"/>
              </a:ext>
            </a:extLst>
          </p:cNvPr>
          <p:cNvGrpSpPr/>
          <p:nvPr/>
        </p:nvGrpSpPr>
        <p:grpSpPr>
          <a:xfrm>
            <a:off x="10262248" y="2894281"/>
            <a:ext cx="396582" cy="396582"/>
            <a:chOff x="2461273" y="167269"/>
            <a:chExt cx="396582" cy="39658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35E5F65-E7C7-45F0-8C02-C0D555A839F8}"/>
                </a:ext>
              </a:extLst>
            </p:cNvPr>
            <p:cNvSpPr/>
            <p:nvPr/>
          </p:nvSpPr>
          <p:spPr>
            <a:xfrm>
              <a:off x="24612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B668D4A-72BC-4E0D-B242-982EFB41A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671" y="207667"/>
              <a:ext cx="310742" cy="310742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EFD1BE1-D05C-475F-9F26-E99B13823929}"/>
              </a:ext>
            </a:extLst>
          </p:cNvPr>
          <p:cNvGrpSpPr/>
          <p:nvPr/>
        </p:nvGrpSpPr>
        <p:grpSpPr>
          <a:xfrm>
            <a:off x="9802795" y="2894281"/>
            <a:ext cx="414238" cy="465152"/>
            <a:chOff x="166445" y="167270"/>
            <a:chExt cx="414238" cy="46515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3A3ABD4-DD66-4A18-8CC7-3E3BDA860CE0}"/>
                </a:ext>
              </a:extLst>
            </p:cNvPr>
            <p:cNvSpPr/>
            <p:nvPr/>
          </p:nvSpPr>
          <p:spPr>
            <a:xfrm>
              <a:off x="1752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94AEC5C1-C68D-4A81-91EC-78AF15D1A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45" y="233067"/>
              <a:ext cx="414238" cy="399355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AC587B3-C3FB-4F6B-84F0-D1DBE911CCCD}"/>
              </a:ext>
            </a:extLst>
          </p:cNvPr>
          <p:cNvGrpSpPr/>
          <p:nvPr/>
        </p:nvGrpSpPr>
        <p:grpSpPr>
          <a:xfrm>
            <a:off x="3448591" y="276788"/>
            <a:ext cx="396582" cy="396582"/>
            <a:chOff x="632473" y="167270"/>
            <a:chExt cx="396582" cy="396582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44B408BE-966A-43F4-8AAD-0757E856F626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7" name="Picture 12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0713EC6-DEEA-46D9-AFEA-C463BAA0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CE36A39-533D-4312-98FD-6E71320B37D1}"/>
              </a:ext>
            </a:extLst>
          </p:cNvPr>
          <p:cNvGrpSpPr/>
          <p:nvPr/>
        </p:nvGrpSpPr>
        <p:grpSpPr>
          <a:xfrm>
            <a:off x="2206301" y="290505"/>
            <a:ext cx="414238" cy="465152"/>
            <a:chOff x="166445" y="167270"/>
            <a:chExt cx="414238" cy="465152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3223872-44C4-4634-B589-DC0E1F64E773}"/>
                </a:ext>
              </a:extLst>
            </p:cNvPr>
            <p:cNvSpPr/>
            <p:nvPr/>
          </p:nvSpPr>
          <p:spPr>
            <a:xfrm>
              <a:off x="1752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4" name="Picture 12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B9B9597E-66DE-4B3F-ABFF-497892391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45" y="233067"/>
              <a:ext cx="414238" cy="399355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304660C-69C9-44C6-80C3-BF51EF401905}"/>
              </a:ext>
            </a:extLst>
          </p:cNvPr>
          <p:cNvGrpSpPr/>
          <p:nvPr/>
        </p:nvGrpSpPr>
        <p:grpSpPr>
          <a:xfrm>
            <a:off x="4558641" y="274834"/>
            <a:ext cx="396582" cy="396582"/>
            <a:chOff x="1089673" y="167270"/>
            <a:chExt cx="396582" cy="396582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778619C-BAD2-4C02-B78B-B0900A089A3E}"/>
                </a:ext>
              </a:extLst>
            </p:cNvPr>
            <p:cNvSpPr/>
            <p:nvPr/>
          </p:nvSpPr>
          <p:spPr>
            <a:xfrm>
              <a:off x="10896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 descr="Icon&#10;&#10;Description automatically generated">
              <a:extLst>
                <a:ext uri="{FF2B5EF4-FFF2-40B4-BE49-F238E27FC236}">
                  <a16:creationId xmlns:a16="http://schemas.microsoft.com/office/drawing/2014/main" id="{FCF3A166-B901-47BA-A171-638C2196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644" y="206114"/>
              <a:ext cx="304640" cy="30464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9C26CAA-25A3-47C8-867F-D27018D520B7}"/>
              </a:ext>
            </a:extLst>
          </p:cNvPr>
          <p:cNvGrpSpPr/>
          <p:nvPr/>
        </p:nvGrpSpPr>
        <p:grpSpPr>
          <a:xfrm>
            <a:off x="6074019" y="278782"/>
            <a:ext cx="396582" cy="396582"/>
            <a:chOff x="2004073" y="167270"/>
            <a:chExt cx="396582" cy="396582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69D8446-64B2-4CE6-BDD4-AC598A2C4983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Picture 119" descr="Icon&#10;&#10;Description automatically generated">
              <a:extLst>
                <a:ext uri="{FF2B5EF4-FFF2-40B4-BE49-F238E27FC236}">
                  <a16:creationId xmlns:a16="http://schemas.microsoft.com/office/drawing/2014/main" id="{FDFDAB55-A75F-4A7F-A683-55D815780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02A0286-BB47-4DEF-93C0-B00A7430FFE0}"/>
              </a:ext>
            </a:extLst>
          </p:cNvPr>
          <p:cNvGrpSpPr/>
          <p:nvPr/>
        </p:nvGrpSpPr>
        <p:grpSpPr>
          <a:xfrm>
            <a:off x="8712569" y="245182"/>
            <a:ext cx="396582" cy="396582"/>
            <a:chOff x="2461273" y="167269"/>
            <a:chExt cx="396582" cy="396582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208E4D6-10B2-428E-AD41-EE40E450BE71}"/>
                </a:ext>
              </a:extLst>
            </p:cNvPr>
            <p:cNvSpPr/>
            <p:nvPr/>
          </p:nvSpPr>
          <p:spPr>
            <a:xfrm>
              <a:off x="24612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C48A1C8-E40D-47AD-BCA2-8ED6844F6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671" y="207667"/>
              <a:ext cx="310742" cy="310742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FFA556C-E499-4927-8D0F-DF05B2113047}"/>
              </a:ext>
            </a:extLst>
          </p:cNvPr>
          <p:cNvGrpSpPr/>
          <p:nvPr/>
        </p:nvGrpSpPr>
        <p:grpSpPr>
          <a:xfrm>
            <a:off x="7492092" y="260117"/>
            <a:ext cx="396582" cy="396582"/>
            <a:chOff x="3832873" y="167269"/>
            <a:chExt cx="396582" cy="396582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F5D9939-F583-46BB-95FE-2B69E39A4BD6}"/>
                </a:ext>
              </a:extLst>
            </p:cNvPr>
            <p:cNvSpPr/>
            <p:nvPr/>
          </p:nvSpPr>
          <p:spPr>
            <a:xfrm>
              <a:off x="38328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6" name="Picture 115" descr="Icon&#10;&#10;Description automatically generated">
              <a:extLst>
                <a:ext uri="{FF2B5EF4-FFF2-40B4-BE49-F238E27FC236}">
                  <a16:creationId xmlns:a16="http://schemas.microsoft.com/office/drawing/2014/main" id="{D25A661C-7DBE-4925-BBAB-F395FD1CB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36" y="216335"/>
              <a:ext cx="319820" cy="319820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327055D6-3BE4-4A0E-9875-FA6E354C0133}"/>
              </a:ext>
            </a:extLst>
          </p:cNvPr>
          <p:cNvSpPr txBox="1"/>
          <p:nvPr/>
        </p:nvSpPr>
        <p:spPr>
          <a:xfrm>
            <a:off x="1685474" y="644724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OUTDOOR FITNESS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CF02844-9724-4AF2-92D1-6A5302EE82C4}"/>
              </a:ext>
            </a:extLst>
          </p:cNvPr>
          <p:cNvSpPr txBox="1"/>
          <p:nvPr/>
        </p:nvSpPr>
        <p:spPr>
          <a:xfrm>
            <a:off x="2902339" y="659344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LIGHTING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824CA66-6332-491C-881B-71AF82801318}"/>
              </a:ext>
            </a:extLst>
          </p:cNvPr>
          <p:cNvSpPr txBox="1"/>
          <p:nvPr/>
        </p:nvSpPr>
        <p:spPr>
          <a:xfrm>
            <a:off x="3845173" y="665498"/>
            <a:ext cx="1790446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SHADE STRUCTURE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E0B3F6D-B9E0-42F2-B424-1D61DC540D2F}"/>
              </a:ext>
            </a:extLst>
          </p:cNvPr>
          <p:cNvSpPr txBox="1"/>
          <p:nvPr/>
        </p:nvSpPr>
        <p:spPr>
          <a:xfrm>
            <a:off x="8030005" y="663021"/>
            <a:ext cx="1790446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NATURE PLAY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6349117-43AD-4A47-9B68-E0B96F95E299}"/>
              </a:ext>
            </a:extLst>
          </p:cNvPr>
          <p:cNvSpPr txBox="1"/>
          <p:nvPr/>
        </p:nvSpPr>
        <p:spPr>
          <a:xfrm>
            <a:off x="6946148" y="648710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SEATING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EC5B3E2-F9CE-4DFF-B16A-6B48A6A698A3}"/>
              </a:ext>
            </a:extLst>
          </p:cNvPr>
          <p:cNvSpPr txBox="1"/>
          <p:nvPr/>
        </p:nvSpPr>
        <p:spPr>
          <a:xfrm>
            <a:off x="5164961" y="665498"/>
            <a:ext cx="2191272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WATER REFILL STATION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2ECFEF7-B51B-49CA-B2CA-476DC96AA84F}"/>
              </a:ext>
            </a:extLst>
          </p:cNvPr>
          <p:cNvSpPr/>
          <p:nvPr/>
        </p:nvSpPr>
        <p:spPr>
          <a:xfrm>
            <a:off x="5230026" y="2760292"/>
            <a:ext cx="640935" cy="376015"/>
          </a:xfrm>
          <a:custGeom>
            <a:avLst/>
            <a:gdLst>
              <a:gd name="connsiteX0" fmla="*/ 162370 w 640935"/>
              <a:gd name="connsiteY0" fmla="*/ 111095 h 376015"/>
              <a:gd name="connsiteX1" fmla="*/ 247828 w 640935"/>
              <a:gd name="connsiteY1" fmla="*/ 0 h 376015"/>
              <a:gd name="connsiteX2" fmla="*/ 376015 w 640935"/>
              <a:gd name="connsiteY2" fmla="*/ 25637 h 376015"/>
              <a:gd name="connsiteX3" fmla="*/ 418744 w 640935"/>
              <a:gd name="connsiteY3" fmla="*/ 179461 h 376015"/>
              <a:gd name="connsiteX4" fmla="*/ 640935 w 640935"/>
              <a:gd name="connsiteY4" fmla="*/ 299102 h 376015"/>
              <a:gd name="connsiteX5" fmla="*/ 564023 w 640935"/>
              <a:gd name="connsiteY5" fmla="*/ 367469 h 376015"/>
              <a:gd name="connsiteX6" fmla="*/ 102550 w 640935"/>
              <a:gd name="connsiteY6" fmla="*/ 358923 h 376015"/>
              <a:gd name="connsiteX7" fmla="*/ 85458 w 640935"/>
              <a:gd name="connsiteY7" fmla="*/ 222190 h 376015"/>
              <a:gd name="connsiteX8" fmla="*/ 76912 w 640935"/>
              <a:gd name="connsiteY8" fmla="*/ 376015 h 376015"/>
              <a:gd name="connsiteX9" fmla="*/ 8546 w 640935"/>
              <a:gd name="connsiteY9" fmla="*/ 376015 h 376015"/>
              <a:gd name="connsiteX10" fmla="*/ 0 w 640935"/>
              <a:gd name="connsiteY10" fmla="*/ 136732 h 376015"/>
              <a:gd name="connsiteX11" fmla="*/ 162370 w 640935"/>
              <a:gd name="connsiteY11" fmla="*/ 111095 h 3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935" h="376015">
                <a:moveTo>
                  <a:pt x="162370" y="111095"/>
                </a:moveTo>
                <a:lnTo>
                  <a:pt x="247828" y="0"/>
                </a:lnTo>
                <a:lnTo>
                  <a:pt x="376015" y="25637"/>
                </a:lnTo>
                <a:lnTo>
                  <a:pt x="418744" y="179461"/>
                </a:lnTo>
                <a:lnTo>
                  <a:pt x="640935" y="299102"/>
                </a:lnTo>
                <a:lnTo>
                  <a:pt x="564023" y="367469"/>
                </a:lnTo>
                <a:lnTo>
                  <a:pt x="102550" y="358923"/>
                </a:lnTo>
                <a:lnTo>
                  <a:pt x="85458" y="222190"/>
                </a:lnTo>
                <a:lnTo>
                  <a:pt x="76912" y="376015"/>
                </a:lnTo>
                <a:lnTo>
                  <a:pt x="8546" y="376015"/>
                </a:lnTo>
                <a:lnTo>
                  <a:pt x="0" y="136732"/>
                </a:lnTo>
                <a:lnTo>
                  <a:pt x="162370" y="11109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2FBE4-8384-497B-817F-58398932B305}"/>
              </a:ext>
            </a:extLst>
          </p:cNvPr>
          <p:cNvSpPr/>
          <p:nvPr/>
        </p:nvSpPr>
        <p:spPr>
          <a:xfrm>
            <a:off x="8973333" y="1810327"/>
            <a:ext cx="2876922" cy="15482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24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FECDC481-423B-427D-BD74-9B3525EEEBBB}"/>
              </a:ext>
            </a:extLst>
          </p:cNvPr>
          <p:cNvSpPr/>
          <p:nvPr/>
        </p:nvSpPr>
        <p:spPr>
          <a:xfrm>
            <a:off x="3056316" y="644163"/>
            <a:ext cx="1682732" cy="32773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Subtitle 2">
            <a:extLst>
              <a:ext uri="{FF2B5EF4-FFF2-40B4-BE49-F238E27FC236}">
                <a16:creationId xmlns:a16="http://schemas.microsoft.com/office/drawing/2014/main" id="{19CBFBD6-508D-4156-9304-0C52583A6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009118"/>
            <a:ext cx="10058400" cy="8514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PROPOSED TRAIL ENHANCEMENTS</a:t>
            </a:r>
          </a:p>
          <a:p>
            <a:r>
              <a:rPr lang="en-US" sz="2200" i="1" dirty="0"/>
              <a:t>WASHINGTON PARK FITNESS COURT AND NATURAL PLAY</a:t>
            </a:r>
            <a:endParaRPr lang="en-US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08C0545-5254-4F90-B1AD-289382E04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50" t="2015" r="28188" b="59747"/>
          <a:stretch/>
        </p:blipFill>
        <p:spPr>
          <a:xfrm>
            <a:off x="618984" y="15820"/>
            <a:ext cx="5323822" cy="596002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AF9EDAD-CFC5-4BA0-90C1-1ABC343EC596}"/>
              </a:ext>
            </a:extLst>
          </p:cNvPr>
          <p:cNvGrpSpPr/>
          <p:nvPr/>
        </p:nvGrpSpPr>
        <p:grpSpPr>
          <a:xfrm>
            <a:off x="-2" y="5317225"/>
            <a:ext cx="681279" cy="658620"/>
            <a:chOff x="-2" y="5317225"/>
            <a:chExt cx="681279" cy="6586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11A0ECB-51CC-4738-9496-BF8DE0966FCA}"/>
                </a:ext>
              </a:extLst>
            </p:cNvPr>
            <p:cNvSpPr/>
            <p:nvPr/>
          </p:nvSpPr>
          <p:spPr>
            <a:xfrm rot="20401108">
              <a:off x="127149" y="531722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CC625DD4-5498-446A-A579-E9DE4F68CA2C}"/>
                </a:ext>
              </a:extLst>
            </p:cNvPr>
            <p:cNvSpPr/>
            <p:nvPr/>
          </p:nvSpPr>
          <p:spPr>
            <a:xfrm rot="10800000">
              <a:off x="203478" y="531887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1DBDD32-9E00-495A-AD35-32EF3983E89D}"/>
                </a:ext>
              </a:extLst>
            </p:cNvPr>
            <p:cNvSpPr txBox="1"/>
            <p:nvPr/>
          </p:nvSpPr>
          <p:spPr>
            <a:xfrm>
              <a:off x="-2" y="569884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7A8A50-5CA9-4192-A431-161C445558BF}"/>
              </a:ext>
            </a:extLst>
          </p:cNvPr>
          <p:cNvGrpSpPr/>
          <p:nvPr/>
        </p:nvGrpSpPr>
        <p:grpSpPr>
          <a:xfrm>
            <a:off x="9820451" y="2291119"/>
            <a:ext cx="396582" cy="396582"/>
            <a:chOff x="1089673" y="167270"/>
            <a:chExt cx="396582" cy="39658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8E82CEC-E475-4C3A-9FAE-612EF9CB4F23}"/>
                </a:ext>
              </a:extLst>
            </p:cNvPr>
            <p:cNvSpPr/>
            <p:nvPr/>
          </p:nvSpPr>
          <p:spPr>
            <a:xfrm>
              <a:off x="10896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EC8617B1-B50D-4F0A-9C46-EF85B248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644" y="206114"/>
              <a:ext cx="304640" cy="30464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64AE0-966B-4C2E-BEBC-AE8B57399FA7}"/>
              </a:ext>
            </a:extLst>
          </p:cNvPr>
          <p:cNvGrpSpPr/>
          <p:nvPr/>
        </p:nvGrpSpPr>
        <p:grpSpPr>
          <a:xfrm>
            <a:off x="9311157" y="3359433"/>
            <a:ext cx="396582" cy="396582"/>
            <a:chOff x="2004073" y="167270"/>
            <a:chExt cx="396582" cy="3965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CC8A5E2-C7C3-4C88-876E-AE2114CDBFD4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9CDB95D-6814-470C-A7D3-018BE3C01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7D52E01-EBEA-4FD9-BBBA-6AB50FDB649A}"/>
              </a:ext>
            </a:extLst>
          </p:cNvPr>
          <p:cNvGrpSpPr/>
          <p:nvPr/>
        </p:nvGrpSpPr>
        <p:grpSpPr>
          <a:xfrm>
            <a:off x="10262248" y="2894281"/>
            <a:ext cx="396582" cy="396582"/>
            <a:chOff x="2461273" y="167269"/>
            <a:chExt cx="396582" cy="39658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35E5F65-E7C7-45F0-8C02-C0D555A839F8}"/>
                </a:ext>
              </a:extLst>
            </p:cNvPr>
            <p:cNvSpPr/>
            <p:nvPr/>
          </p:nvSpPr>
          <p:spPr>
            <a:xfrm>
              <a:off x="2461273" y="167269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B668D4A-72BC-4E0D-B242-982EFB41A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671" y="207667"/>
              <a:ext cx="310742" cy="310742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EFD1BE1-D05C-475F-9F26-E99B13823929}"/>
              </a:ext>
            </a:extLst>
          </p:cNvPr>
          <p:cNvGrpSpPr/>
          <p:nvPr/>
        </p:nvGrpSpPr>
        <p:grpSpPr>
          <a:xfrm>
            <a:off x="9802795" y="2894281"/>
            <a:ext cx="414238" cy="465152"/>
            <a:chOff x="166445" y="167270"/>
            <a:chExt cx="414238" cy="46515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3A3ABD4-DD66-4A18-8CC7-3E3BDA860CE0}"/>
                </a:ext>
              </a:extLst>
            </p:cNvPr>
            <p:cNvSpPr/>
            <p:nvPr/>
          </p:nvSpPr>
          <p:spPr>
            <a:xfrm>
              <a:off x="1752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94AEC5C1-C68D-4A81-91EC-78AF15D1A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45" y="233067"/>
              <a:ext cx="414238" cy="399355"/>
            </a:xfrm>
            <a:prstGeom prst="rect">
              <a:avLst/>
            </a:prstGeom>
          </p:spPr>
        </p:pic>
      </p:grp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1C18DDDA-E96F-4942-AD08-EFAEDCFD1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86" t="2015" r="6722" b="70808"/>
          <a:stretch/>
        </p:blipFill>
        <p:spPr>
          <a:xfrm>
            <a:off x="6495477" y="881898"/>
            <a:ext cx="4579295" cy="38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35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EE42850-FB95-4246-8A23-85EF00A60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7"/>
          <a:stretch/>
        </p:blipFill>
        <p:spPr>
          <a:xfrm>
            <a:off x="25330" y="436997"/>
            <a:ext cx="12117767" cy="4824954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FECDC481-423B-427D-BD74-9B3525EEEBBB}"/>
              </a:ext>
            </a:extLst>
          </p:cNvPr>
          <p:cNvSpPr/>
          <p:nvPr/>
        </p:nvSpPr>
        <p:spPr>
          <a:xfrm>
            <a:off x="1971272" y="589042"/>
            <a:ext cx="1682732" cy="32773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Subtitle 2">
            <a:extLst>
              <a:ext uri="{FF2B5EF4-FFF2-40B4-BE49-F238E27FC236}">
                <a16:creationId xmlns:a16="http://schemas.microsoft.com/office/drawing/2014/main" id="{19CBFBD6-508D-4156-9304-0C52583A6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30" y="6009118"/>
            <a:ext cx="10058400" cy="8514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PROPOSED TRAIL ENHANCEMENTS</a:t>
            </a:r>
          </a:p>
          <a:p>
            <a:r>
              <a:rPr lang="en-US" sz="2200" i="1" dirty="0"/>
              <a:t>ROSE TO MIDWAY</a:t>
            </a:r>
            <a:endParaRPr lang="en-US" i="1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B9D166-F889-42E6-BDF9-155F2A9C6044}"/>
              </a:ext>
            </a:extLst>
          </p:cNvPr>
          <p:cNvGrpSpPr/>
          <p:nvPr/>
        </p:nvGrpSpPr>
        <p:grpSpPr>
          <a:xfrm>
            <a:off x="2759155" y="3618938"/>
            <a:ext cx="396582" cy="396582"/>
            <a:chOff x="632473" y="167270"/>
            <a:chExt cx="396582" cy="39658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43A3A4C-00B5-4A1D-B946-FB919B298E0B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Picture 5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6C329ED-1BDE-4356-A462-8AF901931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B8AF801-F55B-4CB8-815C-2EAB55C7CE35}"/>
              </a:ext>
            </a:extLst>
          </p:cNvPr>
          <p:cNvGrpSpPr/>
          <p:nvPr/>
        </p:nvGrpSpPr>
        <p:grpSpPr>
          <a:xfrm>
            <a:off x="11121601" y="1688438"/>
            <a:ext cx="396582" cy="396582"/>
            <a:chOff x="632473" y="167270"/>
            <a:chExt cx="396582" cy="39658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95FB70A-E430-4D80-B31C-761D20CCFE99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6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8C044B1-F6E6-498C-9413-2253DDD68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241F82-24A0-49B7-A2AA-D912D70A0C4B}"/>
              </a:ext>
            </a:extLst>
          </p:cNvPr>
          <p:cNvGrpSpPr/>
          <p:nvPr/>
        </p:nvGrpSpPr>
        <p:grpSpPr>
          <a:xfrm>
            <a:off x="7499170" y="2344930"/>
            <a:ext cx="396582" cy="396582"/>
            <a:chOff x="632473" y="167270"/>
            <a:chExt cx="396582" cy="39658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E20E393-401D-42A1-A860-06D171FE7F7C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Picture 7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F911CFC-5E25-4BD3-B3E2-8E967595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66F2486-1128-4D24-8194-675B173A1C52}"/>
              </a:ext>
            </a:extLst>
          </p:cNvPr>
          <p:cNvGrpSpPr/>
          <p:nvPr/>
        </p:nvGrpSpPr>
        <p:grpSpPr>
          <a:xfrm>
            <a:off x="6397615" y="213204"/>
            <a:ext cx="396582" cy="396582"/>
            <a:chOff x="632473" y="167270"/>
            <a:chExt cx="396582" cy="396582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AAF150E-BD66-4576-8E0E-CA81E291038E}"/>
                </a:ext>
              </a:extLst>
            </p:cNvPr>
            <p:cNvSpPr/>
            <p:nvPr/>
          </p:nvSpPr>
          <p:spPr>
            <a:xfrm>
              <a:off x="6324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5" name="Picture 12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7AEDA7F-C3BF-40B0-800C-04FA6DD96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96" y="206114"/>
              <a:ext cx="330041" cy="330041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05E378A-EA80-415B-9A4C-85CF70D80287}"/>
              </a:ext>
            </a:extLst>
          </p:cNvPr>
          <p:cNvGrpSpPr/>
          <p:nvPr/>
        </p:nvGrpSpPr>
        <p:grpSpPr>
          <a:xfrm>
            <a:off x="4988975" y="223661"/>
            <a:ext cx="396582" cy="396582"/>
            <a:chOff x="2004073" y="167270"/>
            <a:chExt cx="396582" cy="396582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1FF17DD-3FE3-4BE1-A86C-9B276E89618B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 descr="Icon&#10;&#10;Description automatically generated">
              <a:extLst>
                <a:ext uri="{FF2B5EF4-FFF2-40B4-BE49-F238E27FC236}">
                  <a16:creationId xmlns:a16="http://schemas.microsoft.com/office/drawing/2014/main" id="{9518A6E6-BE8E-4673-86BB-75C790F49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A38DA24D-A748-43CE-A0E2-773E70A0995D}"/>
              </a:ext>
            </a:extLst>
          </p:cNvPr>
          <p:cNvSpPr txBox="1"/>
          <p:nvPr/>
        </p:nvSpPr>
        <p:spPr>
          <a:xfrm>
            <a:off x="5851363" y="595760"/>
            <a:ext cx="1477190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LIGHTING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A15EA3C-CA47-475A-AB51-C0FB789A0593}"/>
              </a:ext>
            </a:extLst>
          </p:cNvPr>
          <p:cNvSpPr txBox="1"/>
          <p:nvPr/>
        </p:nvSpPr>
        <p:spPr>
          <a:xfrm>
            <a:off x="4079917" y="610377"/>
            <a:ext cx="2191272" cy="24622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WATER REFILL STATION</a:t>
            </a:r>
          </a:p>
        </p:txBody>
      </p:sp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A7D6FE82-F039-49AF-8B4C-8C85E1EC5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8" t="64059" r="85199" b="9046"/>
          <a:stretch/>
        </p:blipFill>
        <p:spPr>
          <a:xfrm>
            <a:off x="48903" y="3534593"/>
            <a:ext cx="2420808" cy="23183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410B033-D9B3-4280-B879-E05E6DE4F435}"/>
              </a:ext>
            </a:extLst>
          </p:cNvPr>
          <p:cNvGrpSpPr/>
          <p:nvPr/>
        </p:nvGrpSpPr>
        <p:grpSpPr>
          <a:xfrm>
            <a:off x="11770088" y="1490147"/>
            <a:ext cx="396582" cy="396582"/>
            <a:chOff x="2004073" y="167270"/>
            <a:chExt cx="396582" cy="39658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CB7D73B-F537-4A51-BC36-07F73B7C96BB}"/>
                </a:ext>
              </a:extLst>
            </p:cNvPr>
            <p:cNvSpPr/>
            <p:nvPr/>
          </p:nvSpPr>
          <p:spPr>
            <a:xfrm>
              <a:off x="2004073" y="167270"/>
              <a:ext cx="396582" cy="396582"/>
            </a:xfrm>
            <a:prstGeom prst="ellipse">
              <a:avLst/>
            </a:prstGeom>
            <a:solidFill>
              <a:srgbClr val="4646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10BD239B-EBF3-426F-92CA-27FE7455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470" y="200012"/>
              <a:ext cx="298042" cy="298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186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47294-B551-4567-813C-3D468D5FCD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351" y="1340297"/>
            <a:ext cx="3863259" cy="3858056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40ABEE23-FBA2-4AA0-86C6-4A22519A7888}"/>
              </a:ext>
            </a:extLst>
          </p:cNvPr>
          <p:cNvSpPr txBox="1">
            <a:spLocks/>
          </p:cNvSpPr>
          <p:nvPr/>
        </p:nvSpPr>
        <p:spPr>
          <a:xfrm>
            <a:off x="3427142" y="374429"/>
            <a:ext cx="5537675" cy="82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300" b="1" dirty="0">
                <a:solidFill>
                  <a:srgbClr val="4B4F54"/>
                </a:solidFill>
              </a:rPr>
              <a:t>Thank you</a:t>
            </a:r>
            <a:endParaRPr lang="en-US" sz="2700" u="sng" dirty="0">
              <a:solidFill>
                <a:srgbClr val="3399FF"/>
              </a:solidFill>
            </a:endParaRPr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24E5DA3B-9A8C-4F14-AFFD-EC593E88C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4" t="7283" r="6483" b="8139"/>
          <a:stretch/>
        </p:blipFill>
        <p:spPr>
          <a:xfrm>
            <a:off x="2256767" y="5281444"/>
            <a:ext cx="1395998" cy="135226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8028D60-FC19-4F3A-964C-ADEC0F754F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6" b="21496"/>
          <a:stretch/>
        </p:blipFill>
        <p:spPr>
          <a:xfrm>
            <a:off x="4955130" y="5343825"/>
            <a:ext cx="2484398" cy="1416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02D44-69DF-4042-B21B-881F94215F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856" y="5311805"/>
            <a:ext cx="1539349" cy="12859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405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dirty="0"/>
              <a:t>Current Project Goals</a:t>
            </a:r>
            <a:endParaRPr lang="en-US" sz="3600" i="1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83E970-BC37-47D9-B231-ED7315CBD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44" y="2276557"/>
            <a:ext cx="10058400" cy="4154875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chemeClr val="tx1"/>
                </a:solidFill>
              </a:rPr>
              <a:t>Increase access to parkland and expand park spaces - especially in underserved areas of the community</a:t>
            </a:r>
            <a:r>
              <a:rPr lang="en-US" sz="11200" dirty="0"/>
              <a:t/>
            </a:r>
            <a:br>
              <a:rPr lang="en-US" sz="11200" dirty="0"/>
            </a:br>
            <a:endParaRPr lang="en-US" sz="11200" i="1" dirty="0"/>
          </a:p>
          <a:p>
            <a:r>
              <a:rPr lang="en-US" sz="11200" dirty="0">
                <a:solidFill>
                  <a:schemeClr val="tx1"/>
                </a:solidFill>
              </a:rPr>
              <a:t>Change the narrative and create a premier linear </a:t>
            </a:r>
            <a:r>
              <a:rPr lang="en-US" sz="11200" dirty="0" smtClean="0">
                <a:solidFill>
                  <a:schemeClr val="tx1"/>
                </a:solidFill>
              </a:rPr>
              <a:t>park</a:t>
            </a:r>
            <a:br>
              <a:rPr lang="en-US" sz="11200" dirty="0" smtClean="0">
                <a:solidFill>
                  <a:schemeClr val="tx1"/>
                </a:solidFill>
              </a:rPr>
            </a:br>
            <a:endParaRPr lang="en-US" sz="11200" dirty="0">
              <a:solidFill>
                <a:schemeClr val="tx1"/>
              </a:solidFill>
            </a:endParaRPr>
          </a:p>
          <a:p>
            <a:r>
              <a:rPr lang="en-US" sz="11200" dirty="0">
                <a:solidFill>
                  <a:schemeClr val="tx1"/>
                </a:solidFill>
              </a:rPr>
              <a:t>Soften, shade, landscape &amp; beautify the creek </a:t>
            </a:r>
            <a:r>
              <a:rPr lang="en-US" sz="11200" dirty="0" smtClean="0">
                <a:solidFill>
                  <a:schemeClr val="tx1"/>
                </a:solidFill>
              </a:rPr>
              <a:t>corridor</a:t>
            </a:r>
            <a:br>
              <a:rPr lang="en-US" sz="11200" dirty="0" smtClean="0">
                <a:solidFill>
                  <a:schemeClr val="tx1"/>
                </a:solidFill>
              </a:rPr>
            </a:br>
            <a:endParaRPr lang="en-US" sz="11200" dirty="0">
              <a:solidFill>
                <a:schemeClr val="tx1"/>
              </a:solidFill>
            </a:endParaRPr>
          </a:p>
          <a:p>
            <a:r>
              <a:rPr lang="en-US" sz="11200" dirty="0" smtClean="0">
                <a:solidFill>
                  <a:schemeClr val="tx1"/>
                </a:solidFill>
              </a:rPr>
              <a:t>Consistent look and branding</a:t>
            </a:r>
            <a:br>
              <a:rPr lang="en-US" sz="11200" dirty="0" smtClean="0">
                <a:solidFill>
                  <a:schemeClr val="tx1"/>
                </a:solidFill>
              </a:rPr>
            </a:br>
            <a:endParaRPr lang="en-US" sz="11200" dirty="0" smtClean="0">
              <a:solidFill>
                <a:schemeClr val="tx1"/>
              </a:solidFill>
            </a:endParaRPr>
          </a:p>
          <a:p>
            <a:r>
              <a:rPr lang="en-US" sz="11200" dirty="0" smtClean="0">
                <a:solidFill>
                  <a:schemeClr val="tx1"/>
                </a:solidFill>
              </a:rPr>
              <a:t>Engage </a:t>
            </a:r>
            <a:r>
              <a:rPr lang="en-US" sz="11200" dirty="0">
                <a:solidFill>
                  <a:schemeClr val="tx1"/>
                </a:solidFill>
              </a:rPr>
              <a:t>the community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s-ES" dirty="0">
                <a:solidFill>
                  <a:schemeClr val="tx1"/>
                </a:solidFill>
              </a:rPr>
              <a:t/>
            </a:r>
            <a:br>
              <a:rPr lang="es-ES" dirty="0">
                <a:solidFill>
                  <a:schemeClr val="tx1"/>
                </a:solidFill>
              </a:rPr>
            </a:b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EE876-3082-45BE-B030-CC7DC34F1C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" b="235"/>
          <a:stretch/>
        </p:blipFill>
        <p:spPr>
          <a:xfrm>
            <a:off x="10113902" y="4980676"/>
            <a:ext cx="1459568" cy="145075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15011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PUBLIC OUTREACH</a:t>
            </a:r>
            <a:endParaRPr lang="en-US" sz="1600" dirty="0"/>
          </a:p>
        </p:txBody>
      </p:sp>
      <p:pic>
        <p:nvPicPr>
          <p:cNvPr id="15" name="Picture 14" descr="A picture containing indoor, vessel, bathtub, bathroom&#10;&#10;Description automatically generated">
            <a:extLst>
              <a:ext uri="{FF2B5EF4-FFF2-40B4-BE49-F238E27FC236}">
                <a16:creationId xmlns:a16="http://schemas.microsoft.com/office/drawing/2014/main" id="{49DA0208-F1D4-4BAD-AB3C-BD5A508DB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2476" y="850237"/>
            <a:ext cx="5756603" cy="4317452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C64707C5-063B-4C4F-A8EE-4D44AAFDC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798" y="252515"/>
            <a:ext cx="4514384" cy="3385788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53CEEC3F-8324-4593-B25A-B2D58C030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68" t="27970" b="50709"/>
          <a:stretch/>
        </p:blipFill>
        <p:spPr>
          <a:xfrm>
            <a:off x="7933294" y="2073800"/>
            <a:ext cx="2150277" cy="721861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4DBCB0E1-6DDA-48BA-8FA3-C5AED8F63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54" t="36704" r="53922" b="41975"/>
          <a:stretch/>
        </p:blipFill>
        <p:spPr>
          <a:xfrm>
            <a:off x="7066857" y="2828993"/>
            <a:ext cx="2150277" cy="721861"/>
          </a:xfrm>
          <a:prstGeom prst="rect">
            <a:avLst/>
          </a:prstGeom>
        </p:spPr>
      </p:pic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4EBE4755-4F8C-43AA-97F7-8432BAECF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5"/>
          <a:stretch/>
        </p:blipFill>
        <p:spPr>
          <a:xfrm rot="5400000">
            <a:off x="4965411" y="1941309"/>
            <a:ext cx="3141695" cy="3149895"/>
          </a:xfrm>
          <a:prstGeom prst="rect">
            <a:avLst/>
          </a:prstGeom>
        </p:spPr>
      </p:pic>
      <p:pic>
        <p:nvPicPr>
          <p:cNvPr id="11" name="Picture 10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47706297-9BB0-4189-B366-514D813CC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64307" y="2672337"/>
            <a:ext cx="3813464" cy="28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12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8B31D7-120B-4F25-AE65-F58E78327B52}"/>
              </a:ext>
            </a:extLst>
          </p:cNvPr>
          <p:cNvGrpSpPr/>
          <p:nvPr/>
        </p:nvGrpSpPr>
        <p:grpSpPr>
          <a:xfrm>
            <a:off x="-102552" y="503048"/>
            <a:ext cx="12180501" cy="6447283"/>
            <a:chOff x="94379" y="1151946"/>
            <a:chExt cx="12281911" cy="6447283"/>
          </a:xfrm>
        </p:grpSpPr>
        <p:sp>
          <p:nvSpPr>
            <p:cNvPr id="31" name="Straight Connector 30">
              <a:extLst>
                <a:ext uri="{FF2B5EF4-FFF2-40B4-BE49-F238E27FC236}">
                  <a16:creationId xmlns:a16="http://schemas.microsoft.com/office/drawing/2014/main" id="{1174F0B2-54F7-4449-91F5-005C25A896B5}"/>
                </a:ext>
              </a:extLst>
            </p:cNvPr>
            <p:cNvSpPr/>
            <p:nvPr/>
          </p:nvSpPr>
          <p:spPr>
            <a:xfrm>
              <a:off x="7746700" y="4702628"/>
              <a:ext cx="0" cy="514951"/>
            </a:xfrm>
            <a:prstGeom prst="line">
              <a:avLst/>
            </a:prstGeom>
            <a:solidFill>
              <a:srgbClr val="C85D40"/>
            </a:solidFill>
            <a:ln w="28575" cap="flat" cmpd="sng" algn="ctr">
              <a:solidFill>
                <a:srgbClr val="C85D40"/>
              </a:solidFill>
              <a:prstDash val="sys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AF49353-40A3-437B-BEB3-14103F90DCE0}"/>
                </a:ext>
              </a:extLst>
            </p:cNvPr>
            <p:cNvSpPr/>
            <p:nvPr/>
          </p:nvSpPr>
          <p:spPr>
            <a:xfrm>
              <a:off x="3409113" y="4333464"/>
              <a:ext cx="1145317" cy="391823"/>
            </a:xfrm>
            <a:custGeom>
              <a:avLst/>
              <a:gdLst>
                <a:gd name="connsiteX0" fmla="*/ 0 w 1145317"/>
                <a:gd name="connsiteY0" fmla="*/ 0 h 643689"/>
                <a:gd name="connsiteX1" fmla="*/ 1145317 w 1145317"/>
                <a:gd name="connsiteY1" fmla="*/ 0 h 643689"/>
                <a:gd name="connsiteX2" fmla="*/ 1145317 w 1145317"/>
                <a:gd name="connsiteY2" fmla="*/ 643689 h 643689"/>
                <a:gd name="connsiteX3" fmla="*/ 0 w 1145317"/>
                <a:gd name="connsiteY3" fmla="*/ 643689 h 643689"/>
                <a:gd name="connsiteX4" fmla="*/ 0 w 1145317"/>
                <a:gd name="connsiteY4" fmla="*/ 0 h 64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5317" h="643689">
                  <a:moveTo>
                    <a:pt x="0" y="0"/>
                  </a:moveTo>
                  <a:lnTo>
                    <a:pt x="1145317" y="0"/>
                  </a:lnTo>
                  <a:lnTo>
                    <a:pt x="1145317" y="643689"/>
                  </a:lnTo>
                  <a:lnTo>
                    <a:pt x="0" y="643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D32D"/>
            </a:solidFill>
            <a:ln w="28575">
              <a:solidFill>
                <a:srgbClr val="EFD32D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1">
              <a:noAutofit/>
            </a:bodyPr>
            <a:lstStyle/>
            <a:p>
              <a:pPr marL="0" lvl="0" indent="0" algn="ctr" defTabSz="7912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solidFill>
                    <a:schemeClr val="tx1"/>
                  </a:solidFill>
                </a:rPr>
                <a:t>DEC 10, 2020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B04511A-D8BA-42E5-9A41-EC9BEC1AED3D}"/>
                </a:ext>
              </a:extLst>
            </p:cNvPr>
            <p:cNvSpPr/>
            <p:nvPr/>
          </p:nvSpPr>
          <p:spPr>
            <a:xfrm>
              <a:off x="7153895" y="4343763"/>
              <a:ext cx="1168517" cy="391916"/>
            </a:xfrm>
            <a:custGeom>
              <a:avLst/>
              <a:gdLst>
                <a:gd name="connsiteX0" fmla="*/ 0 w 800481"/>
                <a:gd name="connsiteY0" fmla="*/ 0 h 383638"/>
                <a:gd name="connsiteX1" fmla="*/ 800481 w 800481"/>
                <a:gd name="connsiteY1" fmla="*/ 0 h 383638"/>
                <a:gd name="connsiteX2" fmla="*/ 800481 w 800481"/>
                <a:gd name="connsiteY2" fmla="*/ 383638 h 383638"/>
                <a:gd name="connsiteX3" fmla="*/ 0 w 800481"/>
                <a:gd name="connsiteY3" fmla="*/ 383638 h 383638"/>
                <a:gd name="connsiteX4" fmla="*/ 0 w 800481"/>
                <a:gd name="connsiteY4" fmla="*/ 0 h 38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383638">
                  <a:moveTo>
                    <a:pt x="0" y="0"/>
                  </a:moveTo>
                  <a:lnTo>
                    <a:pt x="800481" y="0"/>
                  </a:lnTo>
                  <a:lnTo>
                    <a:pt x="800481" y="383638"/>
                  </a:lnTo>
                  <a:lnTo>
                    <a:pt x="0" y="383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C85D40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dirty="0">
                  <a:solidFill>
                    <a:schemeClr val="tx1"/>
                  </a:solidFill>
                </a:rPr>
                <a:t>OCT</a:t>
              </a:r>
              <a:r>
                <a:rPr lang="en-US" sz="1200" b="1" kern="1200" dirty="0">
                  <a:solidFill>
                    <a:schemeClr val="tx1"/>
                  </a:solidFill>
                </a:rPr>
                <a:t> </a:t>
              </a:r>
              <a:br>
                <a:rPr lang="en-US" sz="1200" b="1" kern="1200" dirty="0">
                  <a:solidFill>
                    <a:schemeClr val="tx1"/>
                  </a:solidFill>
                </a:rPr>
              </a:br>
              <a:r>
                <a:rPr lang="en-US" sz="1200" b="1" kern="1200" dirty="0">
                  <a:solidFill>
                    <a:schemeClr val="tx1"/>
                  </a:solidFill>
                </a:rPr>
                <a:t>2021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3576183-9023-4E5A-ABAF-4E871FA8188C}"/>
                </a:ext>
              </a:extLst>
            </p:cNvPr>
            <p:cNvSpPr/>
            <p:nvPr/>
          </p:nvSpPr>
          <p:spPr>
            <a:xfrm>
              <a:off x="5620726" y="4333372"/>
              <a:ext cx="1137767" cy="391916"/>
            </a:xfrm>
            <a:custGeom>
              <a:avLst/>
              <a:gdLst>
                <a:gd name="connsiteX0" fmla="*/ 0 w 883307"/>
                <a:gd name="connsiteY0" fmla="*/ 0 h 643689"/>
                <a:gd name="connsiteX1" fmla="*/ 883307 w 883307"/>
                <a:gd name="connsiteY1" fmla="*/ 0 h 643689"/>
                <a:gd name="connsiteX2" fmla="*/ 883307 w 883307"/>
                <a:gd name="connsiteY2" fmla="*/ 643689 h 643689"/>
                <a:gd name="connsiteX3" fmla="*/ 0 w 883307"/>
                <a:gd name="connsiteY3" fmla="*/ 643689 h 643689"/>
                <a:gd name="connsiteX4" fmla="*/ 0 w 883307"/>
                <a:gd name="connsiteY4" fmla="*/ 0 h 64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07" h="643689">
                  <a:moveTo>
                    <a:pt x="0" y="0"/>
                  </a:moveTo>
                  <a:lnTo>
                    <a:pt x="883307" y="0"/>
                  </a:lnTo>
                  <a:lnTo>
                    <a:pt x="883307" y="643689"/>
                  </a:lnTo>
                  <a:lnTo>
                    <a:pt x="0" y="643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9940"/>
            </a:solidFill>
            <a:ln w="3175">
              <a:solidFill>
                <a:srgbClr val="DC99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solidFill>
                    <a:schemeClr val="tx1"/>
                  </a:solidFill>
                </a:rPr>
                <a:t>JUNE 22, 2021</a:t>
              </a: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2B68647-747F-4ABF-80FA-2F8A254086CC}"/>
                </a:ext>
              </a:extLst>
            </p:cNvPr>
            <p:cNvSpPr/>
            <p:nvPr/>
          </p:nvSpPr>
          <p:spPr>
            <a:xfrm>
              <a:off x="586145" y="3896140"/>
              <a:ext cx="1101411" cy="437326"/>
            </a:xfrm>
            <a:custGeom>
              <a:avLst/>
              <a:gdLst>
                <a:gd name="connsiteX0" fmla="*/ 107284 w 643689"/>
                <a:gd name="connsiteY0" fmla="*/ 0 h 1107315"/>
                <a:gd name="connsiteX1" fmla="*/ 536405 w 643689"/>
                <a:gd name="connsiteY1" fmla="*/ 0 h 1107315"/>
                <a:gd name="connsiteX2" fmla="*/ 643689 w 643689"/>
                <a:gd name="connsiteY2" fmla="*/ 107284 h 1107315"/>
                <a:gd name="connsiteX3" fmla="*/ 643689 w 643689"/>
                <a:gd name="connsiteY3" fmla="*/ 1107315 h 1107315"/>
                <a:gd name="connsiteX4" fmla="*/ 643689 w 643689"/>
                <a:gd name="connsiteY4" fmla="*/ 1107315 h 1107315"/>
                <a:gd name="connsiteX5" fmla="*/ 0 w 643689"/>
                <a:gd name="connsiteY5" fmla="*/ 1107315 h 1107315"/>
                <a:gd name="connsiteX6" fmla="*/ 0 w 643689"/>
                <a:gd name="connsiteY6" fmla="*/ 1107315 h 1107315"/>
                <a:gd name="connsiteX7" fmla="*/ 0 w 643689"/>
                <a:gd name="connsiteY7" fmla="*/ 107284 h 1107315"/>
                <a:gd name="connsiteX8" fmla="*/ 107284 w 643689"/>
                <a:gd name="connsiteY8" fmla="*/ 0 h 110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689" h="1107315">
                  <a:moveTo>
                    <a:pt x="0" y="922758"/>
                  </a:moveTo>
                  <a:lnTo>
                    <a:pt x="0" y="184557"/>
                  </a:lnTo>
                  <a:cubicBezTo>
                    <a:pt x="0" y="82630"/>
                    <a:pt x="27922" y="1"/>
                    <a:pt x="62365" y="1"/>
                  </a:cubicBezTo>
                  <a:lnTo>
                    <a:pt x="643689" y="1"/>
                  </a:lnTo>
                  <a:lnTo>
                    <a:pt x="643689" y="1"/>
                  </a:lnTo>
                  <a:lnTo>
                    <a:pt x="643689" y="1107314"/>
                  </a:lnTo>
                  <a:lnTo>
                    <a:pt x="643689" y="1107314"/>
                  </a:lnTo>
                  <a:lnTo>
                    <a:pt x="62365" y="1107314"/>
                  </a:lnTo>
                  <a:cubicBezTo>
                    <a:pt x="27922" y="1107314"/>
                    <a:pt x="0" y="1024685"/>
                    <a:pt x="0" y="92275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242" tIns="115242" rIns="83820" bIns="115242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 dirty="0">
                  <a:solidFill>
                    <a:schemeClr val="tx1"/>
                  </a:solidFill>
                </a:rPr>
                <a:t>SEP 30, 2020</a:t>
              </a:r>
              <a:br>
                <a:rPr lang="en-US" sz="1100" b="1" kern="1200" dirty="0">
                  <a:solidFill>
                    <a:schemeClr val="tx1"/>
                  </a:solidFill>
                </a:rPr>
              </a:br>
              <a:r>
                <a:rPr lang="en-US" sz="1100" b="1" kern="1200" dirty="0">
                  <a:solidFill>
                    <a:schemeClr val="tx1"/>
                  </a:solidFill>
                </a:rPr>
                <a:t>OCT 3, 2020</a:t>
              </a: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CFF7FC8-1882-4EBA-9418-61CD5D884745}"/>
                </a:ext>
              </a:extLst>
            </p:cNvPr>
            <p:cNvSpPr/>
            <p:nvPr/>
          </p:nvSpPr>
          <p:spPr>
            <a:xfrm>
              <a:off x="94379" y="2719892"/>
              <a:ext cx="2315765" cy="672049"/>
            </a:xfrm>
            <a:custGeom>
              <a:avLst/>
              <a:gdLst>
                <a:gd name="connsiteX0" fmla="*/ 0 w 2315765"/>
                <a:gd name="connsiteY0" fmla="*/ 0 h 2252912"/>
                <a:gd name="connsiteX1" fmla="*/ 2315765 w 2315765"/>
                <a:gd name="connsiteY1" fmla="*/ 0 h 2252912"/>
                <a:gd name="connsiteX2" fmla="*/ 2315765 w 2315765"/>
                <a:gd name="connsiteY2" fmla="*/ 2252912 h 2252912"/>
                <a:gd name="connsiteX3" fmla="*/ 0 w 2315765"/>
                <a:gd name="connsiteY3" fmla="*/ 2252912 h 2252912"/>
                <a:gd name="connsiteX4" fmla="*/ 0 w 2315765"/>
                <a:gd name="connsiteY4" fmla="*/ 0 h 22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765" h="2252912">
                  <a:moveTo>
                    <a:pt x="0" y="0"/>
                  </a:moveTo>
                  <a:lnTo>
                    <a:pt x="2315765" y="0"/>
                  </a:lnTo>
                  <a:lnTo>
                    <a:pt x="2315765" y="2252912"/>
                  </a:lnTo>
                  <a:lnTo>
                    <a:pt x="0" y="22529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83820" numCol="1" spcCol="1270" anchor="b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STAKEHOLDER MEETINGS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/>
                <a:t>(VIRTUAL)</a:t>
              </a:r>
              <a:endParaRPr lang="en-US" sz="1400" b="1" kern="1200" dirty="0"/>
            </a:p>
          </p:txBody>
        </p:sp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39D91B56-AD15-431A-9CD4-75298738E294}"/>
                </a:ext>
              </a:extLst>
            </p:cNvPr>
            <p:cNvSpPr/>
            <p:nvPr/>
          </p:nvSpPr>
          <p:spPr>
            <a:xfrm>
              <a:off x="1129179" y="3533596"/>
              <a:ext cx="0" cy="358771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4B23F-3E9D-4A8A-8E0B-D4FE5C238357}"/>
                </a:ext>
              </a:extLst>
            </p:cNvPr>
            <p:cNvSpPr/>
            <p:nvPr/>
          </p:nvSpPr>
          <p:spPr>
            <a:xfrm>
              <a:off x="1064809" y="3404858"/>
              <a:ext cx="128737" cy="1287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FF69C1A-01A4-4360-9E5D-A955F2AA36DA}"/>
                </a:ext>
              </a:extLst>
            </p:cNvPr>
            <p:cNvSpPr/>
            <p:nvPr/>
          </p:nvSpPr>
          <p:spPr>
            <a:xfrm>
              <a:off x="2823884" y="5335927"/>
              <a:ext cx="2315765" cy="2252912"/>
            </a:xfrm>
            <a:custGeom>
              <a:avLst/>
              <a:gdLst>
                <a:gd name="connsiteX0" fmla="*/ 0 w 2315765"/>
                <a:gd name="connsiteY0" fmla="*/ 0 h 2252912"/>
                <a:gd name="connsiteX1" fmla="*/ 2315765 w 2315765"/>
                <a:gd name="connsiteY1" fmla="*/ 0 h 2252912"/>
                <a:gd name="connsiteX2" fmla="*/ 2315765 w 2315765"/>
                <a:gd name="connsiteY2" fmla="*/ 2252912 h 2252912"/>
                <a:gd name="connsiteX3" fmla="*/ 0 w 2315765"/>
                <a:gd name="connsiteY3" fmla="*/ 2252912 h 2252912"/>
                <a:gd name="connsiteX4" fmla="*/ 0 w 2315765"/>
                <a:gd name="connsiteY4" fmla="*/ 0 h 22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765" h="2252912">
                  <a:moveTo>
                    <a:pt x="0" y="0"/>
                  </a:moveTo>
                  <a:lnTo>
                    <a:pt x="2315765" y="0"/>
                  </a:lnTo>
                  <a:lnTo>
                    <a:pt x="2315765" y="2252912"/>
                  </a:lnTo>
                  <a:lnTo>
                    <a:pt x="0" y="22529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9060" rIns="0" bIns="0" numCol="1" spcCol="1270" anchor="t" anchorCtr="1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COMMUNITY WORKSHOP 1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dirty="0"/>
                <a:t>(VIRTUAL-COMPLETED)</a:t>
              </a:r>
              <a:endParaRPr lang="en-US" sz="1200" b="1" kern="1200" dirty="0"/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B02037DE-357E-4805-B69E-655361C894BF}"/>
                </a:ext>
              </a:extLst>
            </p:cNvPr>
            <p:cNvSpPr/>
            <p:nvPr/>
          </p:nvSpPr>
          <p:spPr>
            <a:xfrm>
              <a:off x="3979088" y="4692237"/>
              <a:ext cx="0" cy="514951"/>
            </a:xfrm>
            <a:prstGeom prst="line">
              <a:avLst/>
            </a:prstGeom>
            <a:solidFill>
              <a:srgbClr val="EFD32D"/>
            </a:solidFill>
            <a:ln w="28575" cap="flat" cmpd="sng" algn="ctr">
              <a:solidFill>
                <a:srgbClr val="FFC000"/>
              </a:solidFill>
              <a:prstDash val="sys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57878E-08A6-4EE6-884F-16E04883E24C}"/>
                </a:ext>
              </a:extLst>
            </p:cNvPr>
            <p:cNvSpPr/>
            <p:nvPr/>
          </p:nvSpPr>
          <p:spPr>
            <a:xfrm>
              <a:off x="3914722" y="5207189"/>
              <a:ext cx="128737" cy="128737"/>
            </a:xfrm>
            <a:prstGeom prst="ellipse">
              <a:avLst/>
            </a:prstGeom>
            <a:solidFill>
              <a:srgbClr val="EFD32D"/>
            </a:solidFill>
            <a:ln>
              <a:solidFill>
                <a:srgbClr val="FFC00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26F7CC5-3F5A-438C-8564-4C22837FD1F3}"/>
                </a:ext>
              </a:extLst>
            </p:cNvPr>
            <p:cNvSpPr/>
            <p:nvPr/>
          </p:nvSpPr>
          <p:spPr>
            <a:xfrm>
              <a:off x="1693460" y="3892368"/>
              <a:ext cx="3168342" cy="450292"/>
            </a:xfrm>
            <a:custGeom>
              <a:avLst/>
              <a:gdLst>
                <a:gd name="connsiteX0" fmla="*/ 0 w 1701809"/>
                <a:gd name="connsiteY0" fmla="*/ 0 h 643689"/>
                <a:gd name="connsiteX1" fmla="*/ 1701809 w 1701809"/>
                <a:gd name="connsiteY1" fmla="*/ 0 h 643689"/>
                <a:gd name="connsiteX2" fmla="*/ 1701809 w 1701809"/>
                <a:gd name="connsiteY2" fmla="*/ 643689 h 643689"/>
                <a:gd name="connsiteX3" fmla="*/ 0 w 1701809"/>
                <a:gd name="connsiteY3" fmla="*/ 643689 h 643689"/>
                <a:gd name="connsiteX4" fmla="*/ 0 w 1701809"/>
                <a:gd name="connsiteY4" fmla="*/ 0 h 64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809" h="643689">
                  <a:moveTo>
                    <a:pt x="0" y="0"/>
                  </a:moveTo>
                  <a:lnTo>
                    <a:pt x="1701809" y="0"/>
                  </a:lnTo>
                  <a:lnTo>
                    <a:pt x="1701809" y="643689"/>
                  </a:lnTo>
                  <a:lnTo>
                    <a:pt x="0" y="643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280"/>
            </a:solidFill>
            <a:ln>
              <a:solidFill>
                <a:srgbClr val="DCC280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tx1"/>
                  </a:solidFill>
                </a:rPr>
                <a:t>NOVEMBER THRU DECEMBER 2020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76C7DB-1B9C-4A6F-B3D4-AC7656931BA5}"/>
                </a:ext>
              </a:extLst>
            </p:cNvPr>
            <p:cNvSpPr/>
            <p:nvPr/>
          </p:nvSpPr>
          <p:spPr>
            <a:xfrm>
              <a:off x="2410144" y="2640364"/>
              <a:ext cx="2315765" cy="764493"/>
            </a:xfrm>
            <a:custGeom>
              <a:avLst/>
              <a:gdLst>
                <a:gd name="connsiteX0" fmla="*/ 0 w 2315765"/>
                <a:gd name="connsiteY0" fmla="*/ 0 h 2252912"/>
                <a:gd name="connsiteX1" fmla="*/ 2315765 w 2315765"/>
                <a:gd name="connsiteY1" fmla="*/ 0 h 2252912"/>
                <a:gd name="connsiteX2" fmla="*/ 2315765 w 2315765"/>
                <a:gd name="connsiteY2" fmla="*/ 2252912 h 2252912"/>
                <a:gd name="connsiteX3" fmla="*/ 0 w 2315765"/>
                <a:gd name="connsiteY3" fmla="*/ 2252912 h 2252912"/>
                <a:gd name="connsiteX4" fmla="*/ 0 w 2315765"/>
                <a:gd name="connsiteY4" fmla="*/ 0 h 22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765" h="2252912">
                  <a:moveTo>
                    <a:pt x="0" y="0"/>
                  </a:moveTo>
                  <a:lnTo>
                    <a:pt x="2315765" y="0"/>
                  </a:lnTo>
                  <a:lnTo>
                    <a:pt x="2315765" y="2252912"/>
                  </a:lnTo>
                  <a:lnTo>
                    <a:pt x="0" y="22529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99060" numCol="1" spcCol="1270" anchor="b" anchorCtr="1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SCHEMATIC DESIGN</a:t>
              </a:r>
            </a:p>
          </p:txBody>
        </p:sp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64860743-6D6A-42BC-AB44-4FDC01C13083}"/>
                </a:ext>
              </a:extLst>
            </p:cNvPr>
            <p:cNvSpPr/>
            <p:nvPr/>
          </p:nvSpPr>
          <p:spPr>
            <a:xfrm>
              <a:off x="3565445" y="3533596"/>
              <a:ext cx="0" cy="514951"/>
            </a:xfrm>
            <a:prstGeom prst="line">
              <a:avLst/>
            </a:prstGeom>
            <a:solidFill>
              <a:srgbClr val="DCC280"/>
            </a:solidFill>
            <a:ln w="28575" cap="flat" cmpd="sng" algn="ctr">
              <a:solidFill>
                <a:srgbClr val="DCC280"/>
              </a:solidFill>
              <a:prstDash val="sys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F0CBD0-50E8-4B9D-B95C-DBCBBBC2EEDF}"/>
                </a:ext>
              </a:extLst>
            </p:cNvPr>
            <p:cNvSpPr/>
            <p:nvPr/>
          </p:nvSpPr>
          <p:spPr>
            <a:xfrm>
              <a:off x="3501077" y="3404858"/>
              <a:ext cx="128737" cy="128737"/>
            </a:xfrm>
            <a:prstGeom prst="ellipse">
              <a:avLst/>
            </a:prstGeom>
            <a:solidFill>
              <a:srgbClr val="DCC280"/>
            </a:solidFill>
            <a:ln>
              <a:solidFill>
                <a:srgbClr val="DCC28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D5E5FF3-FA3D-46F6-95BC-49783076D2B4}"/>
                </a:ext>
              </a:extLst>
            </p:cNvPr>
            <p:cNvSpPr/>
            <p:nvPr/>
          </p:nvSpPr>
          <p:spPr>
            <a:xfrm>
              <a:off x="4963843" y="5283080"/>
              <a:ext cx="2315765" cy="2252912"/>
            </a:xfrm>
            <a:custGeom>
              <a:avLst/>
              <a:gdLst>
                <a:gd name="connsiteX0" fmla="*/ 0 w 2315765"/>
                <a:gd name="connsiteY0" fmla="*/ 0 h 2252912"/>
                <a:gd name="connsiteX1" fmla="*/ 2315765 w 2315765"/>
                <a:gd name="connsiteY1" fmla="*/ 0 h 2252912"/>
                <a:gd name="connsiteX2" fmla="*/ 2315765 w 2315765"/>
                <a:gd name="connsiteY2" fmla="*/ 2252912 h 2252912"/>
                <a:gd name="connsiteX3" fmla="*/ 0 w 2315765"/>
                <a:gd name="connsiteY3" fmla="*/ 2252912 h 2252912"/>
                <a:gd name="connsiteX4" fmla="*/ 0 w 2315765"/>
                <a:gd name="connsiteY4" fmla="*/ 0 h 22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765" h="2252912">
                  <a:moveTo>
                    <a:pt x="0" y="0"/>
                  </a:moveTo>
                  <a:lnTo>
                    <a:pt x="2315765" y="0"/>
                  </a:lnTo>
                  <a:lnTo>
                    <a:pt x="2315765" y="2252912"/>
                  </a:lnTo>
                  <a:lnTo>
                    <a:pt x="0" y="22529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9060" rIns="0" bIns="0" numCol="1" spcCol="1270" anchor="t" anchorCtr="1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COMMUNITY 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WORKSHOP 2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dirty="0"/>
                <a:t>(IN-PERSON-COMPLETED)</a:t>
              </a:r>
              <a:endParaRPr lang="en-US" sz="1200" b="1" kern="1200" dirty="0"/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18" name="Straight Connector 17">
              <a:extLst>
                <a:ext uri="{FF2B5EF4-FFF2-40B4-BE49-F238E27FC236}">
                  <a16:creationId xmlns:a16="http://schemas.microsoft.com/office/drawing/2014/main" id="{0ADF5D42-D420-4654-B284-ECCF5633AD37}"/>
                </a:ext>
              </a:extLst>
            </p:cNvPr>
            <p:cNvSpPr/>
            <p:nvPr/>
          </p:nvSpPr>
          <p:spPr>
            <a:xfrm>
              <a:off x="6172234" y="4692105"/>
              <a:ext cx="0" cy="515084"/>
            </a:xfrm>
            <a:prstGeom prst="line">
              <a:avLst/>
            </a:prstGeom>
            <a:solidFill>
              <a:srgbClr val="DC9940"/>
            </a:solidFill>
            <a:ln w="28575" cap="flat" cmpd="sng" algn="ctr">
              <a:solidFill>
                <a:srgbClr val="DC9940"/>
              </a:solidFill>
              <a:prstDash val="sys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3660025-489E-4002-B9B6-45B0DC299456}"/>
                </a:ext>
              </a:extLst>
            </p:cNvPr>
            <p:cNvSpPr/>
            <p:nvPr/>
          </p:nvSpPr>
          <p:spPr>
            <a:xfrm>
              <a:off x="6099317" y="5207157"/>
              <a:ext cx="127319" cy="128770"/>
            </a:xfrm>
            <a:prstGeom prst="ellipse">
              <a:avLst/>
            </a:prstGeom>
            <a:solidFill>
              <a:srgbClr val="DC9940"/>
            </a:solidFill>
            <a:ln>
              <a:solidFill>
                <a:srgbClr val="DC994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B59BD29-1974-4B99-B993-3E50B58A1A8D}"/>
                </a:ext>
              </a:extLst>
            </p:cNvPr>
            <p:cNvSpPr/>
            <p:nvPr/>
          </p:nvSpPr>
          <p:spPr>
            <a:xfrm>
              <a:off x="6010507" y="2732807"/>
              <a:ext cx="2703854" cy="662855"/>
            </a:xfrm>
            <a:custGeom>
              <a:avLst/>
              <a:gdLst>
                <a:gd name="connsiteX0" fmla="*/ 0 w 2465178"/>
                <a:gd name="connsiteY0" fmla="*/ 0 h 2252912"/>
                <a:gd name="connsiteX1" fmla="*/ 2465178 w 2465178"/>
                <a:gd name="connsiteY1" fmla="*/ 0 h 2252912"/>
                <a:gd name="connsiteX2" fmla="*/ 2465178 w 2465178"/>
                <a:gd name="connsiteY2" fmla="*/ 2252912 h 2252912"/>
                <a:gd name="connsiteX3" fmla="*/ 0 w 2465178"/>
                <a:gd name="connsiteY3" fmla="*/ 2252912 h 2252912"/>
                <a:gd name="connsiteX4" fmla="*/ 0 w 2465178"/>
                <a:gd name="connsiteY4" fmla="*/ 0 h 22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178" h="2252912">
                  <a:moveTo>
                    <a:pt x="0" y="0"/>
                  </a:moveTo>
                  <a:lnTo>
                    <a:pt x="2465178" y="0"/>
                  </a:lnTo>
                  <a:lnTo>
                    <a:pt x="2465178" y="2252912"/>
                  </a:lnTo>
                  <a:lnTo>
                    <a:pt x="0" y="22529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99060" numCol="1" spcCol="1270" anchor="b" anchorCtr="1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CONSTRUCTION DOCUMENTS 60%, CEQA / NEPA, 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90%, 100%, BID SET PLANS</a:t>
              </a:r>
            </a:p>
          </p:txBody>
        </p:sp>
        <p:sp>
          <p:nvSpPr>
            <p:cNvPr id="23" name="Straight Connector 22">
              <a:extLst>
                <a:ext uri="{FF2B5EF4-FFF2-40B4-BE49-F238E27FC236}">
                  <a16:creationId xmlns:a16="http://schemas.microsoft.com/office/drawing/2014/main" id="{BE9194E0-CBDE-4A61-A29D-1F8B5F70AFA3}"/>
                </a:ext>
              </a:extLst>
            </p:cNvPr>
            <p:cNvSpPr/>
            <p:nvPr/>
          </p:nvSpPr>
          <p:spPr>
            <a:xfrm>
              <a:off x="7362435" y="3533596"/>
              <a:ext cx="0" cy="514951"/>
            </a:xfrm>
            <a:prstGeom prst="line">
              <a:avLst/>
            </a:prstGeom>
            <a:solidFill>
              <a:schemeClr val="bg2">
                <a:lumMod val="75000"/>
              </a:schemeClr>
            </a:solidFill>
            <a:ln w="28575" cap="flat" cmpd="sng" algn="ctr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0483AFE-406B-4A30-98E6-C630B632CA7A}"/>
                </a:ext>
              </a:extLst>
            </p:cNvPr>
            <p:cNvSpPr/>
            <p:nvPr/>
          </p:nvSpPr>
          <p:spPr>
            <a:xfrm>
              <a:off x="7298066" y="3404858"/>
              <a:ext cx="128737" cy="12873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032A3CA-34FC-471F-BD8B-F0359D59D3FD}"/>
                </a:ext>
              </a:extLst>
            </p:cNvPr>
            <p:cNvSpPr/>
            <p:nvPr/>
          </p:nvSpPr>
          <p:spPr>
            <a:xfrm>
              <a:off x="6573638" y="5346317"/>
              <a:ext cx="2315765" cy="2252912"/>
            </a:xfrm>
            <a:custGeom>
              <a:avLst/>
              <a:gdLst>
                <a:gd name="connsiteX0" fmla="*/ 0 w 2315765"/>
                <a:gd name="connsiteY0" fmla="*/ 0 h 2252912"/>
                <a:gd name="connsiteX1" fmla="*/ 2315765 w 2315765"/>
                <a:gd name="connsiteY1" fmla="*/ 0 h 2252912"/>
                <a:gd name="connsiteX2" fmla="*/ 2315765 w 2315765"/>
                <a:gd name="connsiteY2" fmla="*/ 2252912 h 2252912"/>
                <a:gd name="connsiteX3" fmla="*/ 0 w 2315765"/>
                <a:gd name="connsiteY3" fmla="*/ 2252912 h 2252912"/>
                <a:gd name="connsiteX4" fmla="*/ 0 w 2315765"/>
                <a:gd name="connsiteY4" fmla="*/ 0 h 22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765" h="2252912">
                  <a:moveTo>
                    <a:pt x="0" y="0"/>
                  </a:moveTo>
                  <a:lnTo>
                    <a:pt x="2315765" y="0"/>
                  </a:lnTo>
                  <a:lnTo>
                    <a:pt x="2315765" y="2252912"/>
                  </a:lnTo>
                  <a:lnTo>
                    <a:pt x="0" y="22529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9060" rIns="0" bIns="0" numCol="1" spcCol="1270" anchor="t" anchorCtr="1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PLANNING 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COMMISSION </a:t>
              </a: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UPDATE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68C6FB-5A63-46D6-8810-F47CC932A6E4}"/>
                </a:ext>
              </a:extLst>
            </p:cNvPr>
            <p:cNvSpPr/>
            <p:nvPr/>
          </p:nvSpPr>
          <p:spPr>
            <a:xfrm>
              <a:off x="7929784" y="1151946"/>
              <a:ext cx="2315765" cy="225291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8D48B8A-334D-4157-9BCF-473A211D4447}"/>
                </a:ext>
              </a:extLst>
            </p:cNvPr>
            <p:cNvSpPr/>
            <p:nvPr/>
          </p:nvSpPr>
          <p:spPr>
            <a:xfrm>
              <a:off x="7682331" y="5217580"/>
              <a:ext cx="128737" cy="128737"/>
            </a:xfrm>
            <a:prstGeom prst="ellipse">
              <a:avLst/>
            </a:prstGeom>
            <a:solidFill>
              <a:srgbClr val="C85D40"/>
            </a:solidFill>
            <a:ln>
              <a:solidFill>
                <a:srgbClr val="C85D4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F82C333-1887-4365-BB64-77569AD5A162}"/>
                </a:ext>
              </a:extLst>
            </p:cNvPr>
            <p:cNvSpPr/>
            <p:nvPr/>
          </p:nvSpPr>
          <p:spPr>
            <a:xfrm>
              <a:off x="10449712" y="3891234"/>
              <a:ext cx="1741113" cy="460621"/>
            </a:xfrm>
            <a:custGeom>
              <a:avLst/>
              <a:gdLst>
                <a:gd name="connsiteX0" fmla="*/ 107284 w 643689"/>
                <a:gd name="connsiteY0" fmla="*/ 0 h 2213783"/>
                <a:gd name="connsiteX1" fmla="*/ 536405 w 643689"/>
                <a:gd name="connsiteY1" fmla="*/ 0 h 2213783"/>
                <a:gd name="connsiteX2" fmla="*/ 643689 w 643689"/>
                <a:gd name="connsiteY2" fmla="*/ 107284 h 2213783"/>
                <a:gd name="connsiteX3" fmla="*/ 643689 w 643689"/>
                <a:gd name="connsiteY3" fmla="*/ 2213783 h 2213783"/>
                <a:gd name="connsiteX4" fmla="*/ 643689 w 643689"/>
                <a:gd name="connsiteY4" fmla="*/ 2213783 h 2213783"/>
                <a:gd name="connsiteX5" fmla="*/ 0 w 643689"/>
                <a:gd name="connsiteY5" fmla="*/ 2213783 h 2213783"/>
                <a:gd name="connsiteX6" fmla="*/ 0 w 643689"/>
                <a:gd name="connsiteY6" fmla="*/ 2213783 h 2213783"/>
                <a:gd name="connsiteX7" fmla="*/ 0 w 643689"/>
                <a:gd name="connsiteY7" fmla="*/ 107284 h 2213783"/>
                <a:gd name="connsiteX8" fmla="*/ 107284 w 643689"/>
                <a:gd name="connsiteY8" fmla="*/ 0 h 221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689" h="2213783">
                  <a:moveTo>
                    <a:pt x="643689" y="368972"/>
                  </a:moveTo>
                  <a:lnTo>
                    <a:pt x="643689" y="1844811"/>
                  </a:lnTo>
                  <a:cubicBezTo>
                    <a:pt x="643689" y="2048587"/>
                    <a:pt x="629723" y="2213783"/>
                    <a:pt x="612495" y="2213783"/>
                  </a:cubicBezTo>
                  <a:lnTo>
                    <a:pt x="0" y="2213783"/>
                  </a:lnTo>
                  <a:lnTo>
                    <a:pt x="0" y="221378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12495" y="0"/>
                  </a:lnTo>
                  <a:cubicBezTo>
                    <a:pt x="629723" y="0"/>
                    <a:pt x="643689" y="165196"/>
                    <a:pt x="643689" y="368972"/>
                  </a:cubicBezTo>
                  <a:close/>
                </a:path>
              </a:pathLst>
            </a:custGeom>
            <a:solidFill>
              <a:srgbClr val="AACB72"/>
            </a:solidFill>
            <a:ln>
              <a:solidFill>
                <a:srgbClr val="AACB72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115242" rIns="115242" bIns="115242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tx1"/>
                  </a:solidFill>
                </a:rPr>
                <a:t>SUMMER 2022 THRU SPRING</a:t>
              </a:r>
              <a:r>
                <a:rPr lang="en-US" sz="1400" b="1" dirty="0">
                  <a:solidFill>
                    <a:schemeClr val="tx1"/>
                  </a:solidFill>
                </a:rPr>
                <a:t> 2024</a:t>
              </a:r>
              <a:endParaRPr lang="en-US" sz="1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6A5366D-7F79-4633-BF84-26D0E997912F}"/>
                </a:ext>
              </a:extLst>
            </p:cNvPr>
            <p:cNvSpPr/>
            <p:nvPr/>
          </p:nvSpPr>
          <p:spPr>
            <a:xfrm>
              <a:off x="10060525" y="3016915"/>
              <a:ext cx="2315765" cy="450292"/>
            </a:xfrm>
            <a:custGeom>
              <a:avLst/>
              <a:gdLst>
                <a:gd name="connsiteX0" fmla="*/ 0 w 2315765"/>
                <a:gd name="connsiteY0" fmla="*/ 0 h 2252912"/>
                <a:gd name="connsiteX1" fmla="*/ 2315765 w 2315765"/>
                <a:gd name="connsiteY1" fmla="*/ 0 h 2252912"/>
                <a:gd name="connsiteX2" fmla="*/ 2315765 w 2315765"/>
                <a:gd name="connsiteY2" fmla="*/ 2252912 h 2252912"/>
                <a:gd name="connsiteX3" fmla="*/ 0 w 2315765"/>
                <a:gd name="connsiteY3" fmla="*/ 2252912 h 2252912"/>
                <a:gd name="connsiteX4" fmla="*/ 0 w 2315765"/>
                <a:gd name="connsiteY4" fmla="*/ 0 h 22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765" h="2252912">
                  <a:moveTo>
                    <a:pt x="0" y="0"/>
                  </a:moveTo>
                  <a:lnTo>
                    <a:pt x="2315765" y="0"/>
                  </a:lnTo>
                  <a:lnTo>
                    <a:pt x="2315765" y="2252912"/>
                  </a:lnTo>
                  <a:lnTo>
                    <a:pt x="0" y="22529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9060" rIns="0" bIns="0" numCol="1" spcCol="1270" anchor="t" anchorCtr="1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0" kern="1200" dirty="0">
                  <a:solidFill>
                    <a:schemeClr val="tx1"/>
                  </a:solidFill>
                  <a:ea typeface="+mn-ea"/>
                  <a:cs typeface="+mn-cs"/>
                </a:rPr>
                <a:t>BID AND CONSTRUCTION</a:t>
              </a:r>
            </a:p>
          </p:txBody>
        </p: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09254A15-FEA6-42F5-A5AB-D91270E33B4B}"/>
                </a:ext>
              </a:extLst>
            </p:cNvPr>
            <p:cNvSpPr/>
            <p:nvPr/>
          </p:nvSpPr>
          <p:spPr>
            <a:xfrm>
              <a:off x="11226738" y="3569680"/>
              <a:ext cx="0" cy="322688"/>
            </a:xfrm>
            <a:prstGeom prst="line">
              <a:avLst/>
            </a:prstGeom>
            <a:solidFill>
              <a:srgbClr val="AACB72"/>
            </a:solidFill>
            <a:ln w="28575" cap="flat" cmpd="sng" algn="ctr">
              <a:solidFill>
                <a:srgbClr val="AACB72"/>
              </a:solidFill>
              <a:prstDash val="sys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00458BE-34AF-4B10-AD4A-ED61DCC2CDE0}"/>
                </a:ext>
              </a:extLst>
            </p:cNvPr>
            <p:cNvSpPr/>
            <p:nvPr/>
          </p:nvSpPr>
          <p:spPr>
            <a:xfrm>
              <a:off x="11170986" y="3440942"/>
              <a:ext cx="128737" cy="128737"/>
            </a:xfrm>
            <a:prstGeom prst="ellipse">
              <a:avLst/>
            </a:prstGeom>
            <a:solidFill>
              <a:srgbClr val="AACB72"/>
            </a:solidFill>
            <a:ln>
              <a:solidFill>
                <a:srgbClr val="AACB72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D06F97E-D9B2-4578-8C07-4FE346E1851C}"/>
                </a:ext>
              </a:extLst>
            </p:cNvPr>
            <p:cNvSpPr/>
            <p:nvPr/>
          </p:nvSpPr>
          <p:spPr>
            <a:xfrm>
              <a:off x="4861802" y="3892367"/>
              <a:ext cx="5587909" cy="450293"/>
            </a:xfrm>
            <a:custGeom>
              <a:avLst/>
              <a:gdLst>
                <a:gd name="connsiteX0" fmla="*/ 0 w 2415713"/>
                <a:gd name="connsiteY0" fmla="*/ 0 h 275994"/>
                <a:gd name="connsiteX1" fmla="*/ 2415713 w 2415713"/>
                <a:gd name="connsiteY1" fmla="*/ 0 h 275994"/>
                <a:gd name="connsiteX2" fmla="*/ 2415713 w 2415713"/>
                <a:gd name="connsiteY2" fmla="*/ 275994 h 275994"/>
                <a:gd name="connsiteX3" fmla="*/ 0 w 2415713"/>
                <a:gd name="connsiteY3" fmla="*/ 275994 h 275994"/>
                <a:gd name="connsiteX4" fmla="*/ 0 w 2415713"/>
                <a:gd name="connsiteY4" fmla="*/ 0 h 27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5713" h="275994">
                  <a:moveTo>
                    <a:pt x="0" y="0"/>
                  </a:moveTo>
                  <a:lnTo>
                    <a:pt x="2415713" y="0"/>
                  </a:lnTo>
                  <a:lnTo>
                    <a:pt x="2415713" y="275994"/>
                  </a:lnTo>
                  <a:lnTo>
                    <a:pt x="0" y="275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tx1"/>
                  </a:solidFill>
                </a:rPr>
                <a:t>SPRING 2021 THRU SPRING 2022</a:t>
              </a:r>
            </a:p>
          </p:txBody>
        </p:sp>
      </p:grpSp>
      <p:sp>
        <p:nvSpPr>
          <p:cNvPr id="39" name="Straight Connector 38">
            <a:extLst>
              <a:ext uri="{FF2B5EF4-FFF2-40B4-BE49-F238E27FC236}">
                <a16:creationId xmlns:a16="http://schemas.microsoft.com/office/drawing/2014/main" id="{49E3FBB4-A059-469B-8E56-28BED89E0605}"/>
              </a:ext>
            </a:extLst>
          </p:cNvPr>
          <p:cNvSpPr/>
          <p:nvPr/>
        </p:nvSpPr>
        <p:spPr>
          <a:xfrm>
            <a:off x="9034011" y="4053730"/>
            <a:ext cx="0" cy="514951"/>
          </a:xfrm>
          <a:prstGeom prst="line">
            <a:avLst/>
          </a:prstGeom>
          <a:solidFill>
            <a:srgbClr val="C85D40"/>
          </a:solidFill>
          <a:ln w="28575" cap="flat" cmpd="sng" algn="ctr">
            <a:solidFill>
              <a:srgbClr val="0070C0"/>
            </a:solidFill>
            <a:prstDash val="sys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6D3DBA-8DCE-475D-85DC-509FCD06C777}"/>
              </a:ext>
            </a:extLst>
          </p:cNvPr>
          <p:cNvSpPr txBox="1">
            <a:spLocks/>
          </p:cNvSpPr>
          <p:nvPr/>
        </p:nvSpPr>
        <p:spPr>
          <a:xfrm>
            <a:off x="787343" y="102320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u="none" kern="1200" cap="all" spc="-50" baseline="0">
                <a:solidFill>
                  <a:srgbClr val="4C4F5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5300" dirty="0"/>
              <a:t>schedule</a:t>
            </a:r>
            <a:r>
              <a:rPr lang="en-US" dirty="0"/>
              <a:t/>
            </a:r>
            <a:br>
              <a:rPr lang="en-US" dirty="0"/>
            </a:br>
            <a:endParaRPr lang="en-US" sz="3600" i="1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FAACA38-6D7F-4C8C-906A-37433293E7A8}"/>
              </a:ext>
            </a:extLst>
          </p:cNvPr>
          <p:cNvSpPr/>
          <p:nvPr/>
        </p:nvSpPr>
        <p:spPr>
          <a:xfrm>
            <a:off x="8446101" y="3694865"/>
            <a:ext cx="1158869" cy="391916"/>
          </a:xfrm>
          <a:custGeom>
            <a:avLst/>
            <a:gdLst>
              <a:gd name="connsiteX0" fmla="*/ 0 w 800481"/>
              <a:gd name="connsiteY0" fmla="*/ 0 h 383638"/>
              <a:gd name="connsiteX1" fmla="*/ 800481 w 800481"/>
              <a:gd name="connsiteY1" fmla="*/ 0 h 383638"/>
              <a:gd name="connsiteX2" fmla="*/ 800481 w 800481"/>
              <a:gd name="connsiteY2" fmla="*/ 383638 h 383638"/>
              <a:gd name="connsiteX3" fmla="*/ 0 w 800481"/>
              <a:gd name="connsiteY3" fmla="*/ 383638 h 383638"/>
              <a:gd name="connsiteX4" fmla="*/ 0 w 800481"/>
              <a:gd name="connsiteY4" fmla="*/ 0 h 38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81" h="383638">
                <a:moveTo>
                  <a:pt x="0" y="0"/>
                </a:moveTo>
                <a:lnTo>
                  <a:pt x="800481" y="0"/>
                </a:lnTo>
                <a:lnTo>
                  <a:pt x="800481" y="383638"/>
                </a:lnTo>
                <a:lnTo>
                  <a:pt x="0" y="38363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1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tx1"/>
                </a:solidFill>
              </a:rPr>
              <a:t>JAN</a:t>
            </a:r>
            <a:br>
              <a:rPr lang="en-US" sz="1200" b="1" kern="1200" dirty="0">
                <a:solidFill>
                  <a:schemeClr val="tx1"/>
                </a:solidFill>
              </a:rPr>
            </a:br>
            <a:r>
              <a:rPr lang="en-US" sz="1200" b="1" kern="12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F87D475-80C5-4C86-A869-074549199715}"/>
              </a:ext>
            </a:extLst>
          </p:cNvPr>
          <p:cNvSpPr/>
          <p:nvPr/>
        </p:nvSpPr>
        <p:spPr>
          <a:xfrm>
            <a:off x="7870634" y="4697419"/>
            <a:ext cx="2296644" cy="2252912"/>
          </a:xfrm>
          <a:custGeom>
            <a:avLst/>
            <a:gdLst>
              <a:gd name="connsiteX0" fmla="*/ 0 w 2315765"/>
              <a:gd name="connsiteY0" fmla="*/ 0 h 2252912"/>
              <a:gd name="connsiteX1" fmla="*/ 2315765 w 2315765"/>
              <a:gd name="connsiteY1" fmla="*/ 0 h 2252912"/>
              <a:gd name="connsiteX2" fmla="*/ 2315765 w 2315765"/>
              <a:gd name="connsiteY2" fmla="*/ 2252912 h 2252912"/>
              <a:gd name="connsiteX3" fmla="*/ 0 w 2315765"/>
              <a:gd name="connsiteY3" fmla="*/ 2252912 h 2252912"/>
              <a:gd name="connsiteX4" fmla="*/ 0 w 2315765"/>
              <a:gd name="connsiteY4" fmla="*/ 0 h 225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765" h="2252912">
                <a:moveTo>
                  <a:pt x="0" y="0"/>
                </a:moveTo>
                <a:lnTo>
                  <a:pt x="2315765" y="0"/>
                </a:lnTo>
                <a:lnTo>
                  <a:pt x="2315765" y="2252912"/>
                </a:lnTo>
                <a:lnTo>
                  <a:pt x="0" y="22529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9060" rIns="0" bIns="0" numCol="1" spcCol="1270" anchor="t" anchorCtr="1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/>
              <a:t>CITY COUNCIL 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UPDATE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FD09E45-D358-4460-9A97-5F2CDE5902CE}"/>
              </a:ext>
            </a:extLst>
          </p:cNvPr>
          <p:cNvSpPr/>
          <p:nvPr/>
        </p:nvSpPr>
        <p:spPr>
          <a:xfrm>
            <a:off x="8970174" y="4568682"/>
            <a:ext cx="127674" cy="128737"/>
          </a:xfrm>
          <a:prstGeom prst="ellipse">
            <a:avLst/>
          </a:prstGeom>
          <a:solidFill>
            <a:srgbClr val="0070C0"/>
          </a:solidFill>
          <a:ln>
            <a:solidFill>
              <a:srgbClr val="447CA6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5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C891C-09BA-4660-AD32-2C30076E70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" r="122"/>
          <a:stretch/>
        </p:blipFill>
        <p:spPr>
          <a:xfrm>
            <a:off x="0" y="0"/>
            <a:ext cx="12192000" cy="600911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70A863-339D-451D-A164-5F1F95D4E707}"/>
              </a:ext>
            </a:extLst>
          </p:cNvPr>
          <p:cNvSpPr/>
          <p:nvPr/>
        </p:nvSpPr>
        <p:spPr>
          <a:xfrm>
            <a:off x="4541520" y="3177540"/>
            <a:ext cx="49530" cy="1386840"/>
          </a:xfrm>
          <a:custGeom>
            <a:avLst/>
            <a:gdLst>
              <a:gd name="connsiteX0" fmla="*/ 53340 w 53340"/>
              <a:gd name="connsiteY0" fmla="*/ 0 h 1504950"/>
              <a:gd name="connsiteX1" fmla="*/ 0 w 53340"/>
              <a:gd name="connsiteY1" fmla="*/ 685800 h 1504950"/>
              <a:gd name="connsiteX2" fmla="*/ 26670 w 53340"/>
              <a:gd name="connsiteY2" fmla="*/ 1504950 h 1504950"/>
              <a:gd name="connsiteX0" fmla="*/ 49530 w 49530"/>
              <a:gd name="connsiteY0" fmla="*/ 0 h 1386840"/>
              <a:gd name="connsiteX1" fmla="*/ 0 w 49530"/>
              <a:gd name="connsiteY1" fmla="*/ 567690 h 1386840"/>
              <a:gd name="connsiteX2" fmla="*/ 26670 w 49530"/>
              <a:gd name="connsiteY2" fmla="*/ 138684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" h="1386840">
                <a:moveTo>
                  <a:pt x="49530" y="0"/>
                </a:moveTo>
                <a:lnTo>
                  <a:pt x="0" y="567690"/>
                </a:lnTo>
                <a:lnTo>
                  <a:pt x="26670" y="1386840"/>
                </a:ln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A2FA57B-9E15-4E04-911C-7978E7FB97E8}"/>
              </a:ext>
            </a:extLst>
          </p:cNvPr>
          <p:cNvSpPr/>
          <p:nvPr/>
        </p:nvSpPr>
        <p:spPr>
          <a:xfrm>
            <a:off x="5918200" y="3324225"/>
            <a:ext cx="41275" cy="546100"/>
          </a:xfrm>
          <a:custGeom>
            <a:avLst/>
            <a:gdLst>
              <a:gd name="connsiteX0" fmla="*/ 0 w 41275"/>
              <a:gd name="connsiteY0" fmla="*/ 546100 h 546100"/>
              <a:gd name="connsiteX1" fmla="*/ 41275 w 41275"/>
              <a:gd name="connsiteY1" fmla="*/ 276225 h 546100"/>
              <a:gd name="connsiteX2" fmla="*/ 34925 w 41275"/>
              <a:gd name="connsiteY2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75" h="546100">
                <a:moveTo>
                  <a:pt x="0" y="546100"/>
                </a:moveTo>
                <a:lnTo>
                  <a:pt x="41275" y="276225"/>
                </a:lnTo>
                <a:lnTo>
                  <a:pt x="34925" y="0"/>
                </a:ln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25B2579-F7A2-465C-9B00-B3199DF49DB4}"/>
              </a:ext>
            </a:extLst>
          </p:cNvPr>
          <p:cNvSpPr/>
          <p:nvPr/>
        </p:nvSpPr>
        <p:spPr>
          <a:xfrm>
            <a:off x="6607534" y="2548393"/>
            <a:ext cx="119269" cy="1824824"/>
          </a:xfrm>
          <a:custGeom>
            <a:avLst/>
            <a:gdLst>
              <a:gd name="connsiteX0" fmla="*/ 31805 w 119269"/>
              <a:gd name="connsiteY0" fmla="*/ 0 h 1824824"/>
              <a:gd name="connsiteX1" fmla="*/ 119269 w 119269"/>
              <a:gd name="connsiteY1" fmla="*/ 771277 h 1824824"/>
              <a:gd name="connsiteX2" fmla="*/ 59635 w 119269"/>
              <a:gd name="connsiteY2" fmla="*/ 1049572 h 1824824"/>
              <a:gd name="connsiteX3" fmla="*/ 63610 w 119269"/>
              <a:gd name="connsiteY3" fmla="*/ 1192696 h 1824824"/>
              <a:gd name="connsiteX4" fmla="*/ 0 w 119269"/>
              <a:gd name="connsiteY4" fmla="*/ 1435210 h 1824824"/>
              <a:gd name="connsiteX5" fmla="*/ 0 w 119269"/>
              <a:gd name="connsiteY5" fmla="*/ 1574358 h 1824824"/>
              <a:gd name="connsiteX6" fmla="*/ 51683 w 119269"/>
              <a:gd name="connsiteY6" fmla="*/ 1824824 h 182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269" h="1824824">
                <a:moveTo>
                  <a:pt x="31805" y="0"/>
                </a:moveTo>
                <a:lnTo>
                  <a:pt x="119269" y="771277"/>
                </a:lnTo>
                <a:lnTo>
                  <a:pt x="59635" y="1049572"/>
                </a:lnTo>
                <a:lnTo>
                  <a:pt x="63610" y="1192696"/>
                </a:lnTo>
                <a:lnTo>
                  <a:pt x="0" y="1435210"/>
                </a:lnTo>
                <a:lnTo>
                  <a:pt x="0" y="1574358"/>
                </a:lnTo>
                <a:lnTo>
                  <a:pt x="51683" y="1824824"/>
                </a:ln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ECC4611-C67F-4285-B5CE-230163156461}"/>
              </a:ext>
            </a:extLst>
          </p:cNvPr>
          <p:cNvSpPr/>
          <p:nvPr/>
        </p:nvSpPr>
        <p:spPr>
          <a:xfrm>
            <a:off x="8173941" y="2361537"/>
            <a:ext cx="83489" cy="1987826"/>
          </a:xfrm>
          <a:custGeom>
            <a:avLst/>
            <a:gdLst>
              <a:gd name="connsiteX0" fmla="*/ 0 w 83489"/>
              <a:gd name="connsiteY0" fmla="*/ 0 h 1987826"/>
              <a:gd name="connsiteX1" fmla="*/ 83489 w 83489"/>
              <a:gd name="connsiteY1" fmla="*/ 791155 h 1987826"/>
              <a:gd name="connsiteX2" fmla="*/ 39756 w 83489"/>
              <a:gd name="connsiteY2" fmla="*/ 1220526 h 1987826"/>
              <a:gd name="connsiteX3" fmla="*/ 51683 w 83489"/>
              <a:gd name="connsiteY3" fmla="*/ 1987826 h 1987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89" h="1987826">
                <a:moveTo>
                  <a:pt x="0" y="0"/>
                </a:moveTo>
                <a:lnTo>
                  <a:pt x="83489" y="791155"/>
                </a:lnTo>
                <a:lnTo>
                  <a:pt x="39756" y="1220526"/>
                </a:lnTo>
                <a:lnTo>
                  <a:pt x="51683" y="1987826"/>
                </a:ln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0BB6A-8B46-4780-9A05-E87277CEFE42}"/>
              </a:ext>
            </a:extLst>
          </p:cNvPr>
          <p:cNvSpPr txBox="1"/>
          <p:nvPr/>
        </p:nvSpPr>
        <p:spPr>
          <a:xfrm rot="16045463">
            <a:off x="5199058" y="3193419"/>
            <a:ext cx="1315265" cy="26161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FIG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4C029F7-F0B5-4100-9796-62163DF55A37}"/>
              </a:ext>
            </a:extLst>
          </p:cNvPr>
          <p:cNvSpPr/>
          <p:nvPr/>
        </p:nvSpPr>
        <p:spPr>
          <a:xfrm>
            <a:off x="7432675" y="2857499"/>
            <a:ext cx="60325" cy="1127125"/>
          </a:xfrm>
          <a:custGeom>
            <a:avLst/>
            <a:gdLst>
              <a:gd name="connsiteX0" fmla="*/ 28575 w 60325"/>
              <a:gd name="connsiteY0" fmla="*/ 0 h 1381125"/>
              <a:gd name="connsiteX1" fmla="*/ 60325 w 60325"/>
              <a:gd name="connsiteY1" fmla="*/ 250825 h 1381125"/>
              <a:gd name="connsiteX2" fmla="*/ 0 w 60325"/>
              <a:gd name="connsiteY2" fmla="*/ 482600 h 1381125"/>
              <a:gd name="connsiteX3" fmla="*/ 9525 w 60325"/>
              <a:gd name="connsiteY3" fmla="*/ 1381125 h 1381125"/>
              <a:gd name="connsiteX0" fmla="*/ 28575 w 60325"/>
              <a:gd name="connsiteY0" fmla="*/ 0 h 1003300"/>
              <a:gd name="connsiteX1" fmla="*/ 60325 w 60325"/>
              <a:gd name="connsiteY1" fmla="*/ 250825 h 1003300"/>
              <a:gd name="connsiteX2" fmla="*/ 0 w 60325"/>
              <a:gd name="connsiteY2" fmla="*/ 482600 h 1003300"/>
              <a:gd name="connsiteX3" fmla="*/ 6350 w 60325"/>
              <a:gd name="connsiteY3" fmla="*/ 1003300 h 1003300"/>
              <a:gd name="connsiteX0" fmla="*/ 15875 w 60325"/>
              <a:gd name="connsiteY0" fmla="*/ 0 h 1127125"/>
              <a:gd name="connsiteX1" fmla="*/ 60325 w 60325"/>
              <a:gd name="connsiteY1" fmla="*/ 374650 h 1127125"/>
              <a:gd name="connsiteX2" fmla="*/ 0 w 60325"/>
              <a:gd name="connsiteY2" fmla="*/ 606425 h 1127125"/>
              <a:gd name="connsiteX3" fmla="*/ 6350 w 60325"/>
              <a:gd name="connsiteY3" fmla="*/ 1127125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5" h="1127125">
                <a:moveTo>
                  <a:pt x="15875" y="0"/>
                </a:moveTo>
                <a:lnTo>
                  <a:pt x="60325" y="374650"/>
                </a:lnTo>
                <a:lnTo>
                  <a:pt x="0" y="606425"/>
                </a:lnTo>
                <a:cubicBezTo>
                  <a:pt x="3175" y="905933"/>
                  <a:pt x="3175" y="827617"/>
                  <a:pt x="6350" y="1127125"/>
                </a:cubicBez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48BD066B-BCBB-4CE2-8253-585EBACADAB2}"/>
              </a:ext>
            </a:extLst>
          </p:cNvPr>
          <p:cNvSpPr/>
          <p:nvPr/>
        </p:nvSpPr>
        <p:spPr>
          <a:xfrm>
            <a:off x="9488397" y="2704010"/>
            <a:ext cx="1288460" cy="762671"/>
          </a:xfrm>
          <a:custGeom>
            <a:avLst/>
            <a:gdLst>
              <a:gd name="connsiteX0" fmla="*/ 0 w 1266092"/>
              <a:gd name="connsiteY0" fmla="*/ 0 h 738554"/>
              <a:gd name="connsiteX1" fmla="*/ 663191 w 1266092"/>
              <a:gd name="connsiteY1" fmla="*/ 447152 h 738554"/>
              <a:gd name="connsiteX2" fmla="*/ 874206 w 1266092"/>
              <a:gd name="connsiteY2" fmla="*/ 557684 h 738554"/>
              <a:gd name="connsiteX3" fmla="*/ 1085222 w 1266092"/>
              <a:gd name="connsiteY3" fmla="*/ 658168 h 738554"/>
              <a:gd name="connsiteX4" fmla="*/ 1185705 w 1266092"/>
              <a:gd name="connsiteY4" fmla="*/ 723482 h 738554"/>
              <a:gd name="connsiteX5" fmla="*/ 1266092 w 1266092"/>
              <a:gd name="connsiteY5" fmla="*/ 738554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6092" h="738554">
                <a:moveTo>
                  <a:pt x="0" y="0"/>
                </a:moveTo>
                <a:lnTo>
                  <a:pt x="663191" y="447152"/>
                </a:lnTo>
                <a:lnTo>
                  <a:pt x="874206" y="557684"/>
                </a:lnTo>
                <a:lnTo>
                  <a:pt x="1085222" y="658168"/>
                </a:lnTo>
                <a:lnTo>
                  <a:pt x="1185705" y="723482"/>
                </a:lnTo>
                <a:lnTo>
                  <a:pt x="1266092" y="738554"/>
                </a:ln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PROPOSED GRANT IMPROVEMENT OVERVIEW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14761-9A52-4E78-A068-7685A5C27FE5}"/>
              </a:ext>
            </a:extLst>
          </p:cNvPr>
          <p:cNvSpPr txBox="1"/>
          <p:nvPr/>
        </p:nvSpPr>
        <p:spPr>
          <a:xfrm>
            <a:off x="3843913" y="4757845"/>
            <a:ext cx="1762369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THE MISSING LINK</a:t>
            </a:r>
          </a:p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ALONG VALLEY PKWY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F11DFC-8840-4E83-8480-C65BBAA04523}"/>
              </a:ext>
            </a:extLst>
          </p:cNvPr>
          <p:cNvSpPr/>
          <p:nvPr/>
        </p:nvSpPr>
        <p:spPr>
          <a:xfrm>
            <a:off x="1398494" y="3251200"/>
            <a:ext cx="95624" cy="842682"/>
          </a:xfrm>
          <a:custGeom>
            <a:avLst/>
            <a:gdLst>
              <a:gd name="connsiteX0" fmla="*/ 95624 w 95624"/>
              <a:gd name="connsiteY0" fmla="*/ 0 h 842682"/>
              <a:gd name="connsiteX1" fmla="*/ 41835 w 95624"/>
              <a:gd name="connsiteY1" fmla="*/ 233082 h 842682"/>
              <a:gd name="connsiteX2" fmla="*/ 11953 w 95624"/>
              <a:gd name="connsiteY2" fmla="*/ 430306 h 842682"/>
              <a:gd name="connsiteX3" fmla="*/ 0 w 95624"/>
              <a:gd name="connsiteY3" fmla="*/ 645459 h 842682"/>
              <a:gd name="connsiteX4" fmla="*/ 23906 w 95624"/>
              <a:gd name="connsiteY4" fmla="*/ 842682 h 84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24" h="842682">
                <a:moveTo>
                  <a:pt x="95624" y="0"/>
                </a:moveTo>
                <a:lnTo>
                  <a:pt x="41835" y="233082"/>
                </a:lnTo>
                <a:lnTo>
                  <a:pt x="11953" y="430306"/>
                </a:lnTo>
                <a:lnTo>
                  <a:pt x="0" y="645459"/>
                </a:lnTo>
                <a:lnTo>
                  <a:pt x="23906" y="842682"/>
                </a:ln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E96EA8-14B1-4A42-B0D8-9060019223E4}"/>
              </a:ext>
            </a:extLst>
          </p:cNvPr>
          <p:cNvSpPr txBox="1"/>
          <p:nvPr/>
        </p:nvSpPr>
        <p:spPr>
          <a:xfrm>
            <a:off x="9488397" y="1414496"/>
            <a:ext cx="817221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DIXON LAKE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F6D22C-C1BD-4441-8CA6-F67BDF7B7627}"/>
              </a:ext>
            </a:extLst>
          </p:cNvPr>
          <p:cNvSpPr txBox="1"/>
          <p:nvPr/>
        </p:nvSpPr>
        <p:spPr>
          <a:xfrm>
            <a:off x="10406788" y="422140"/>
            <a:ext cx="817221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DALEY RANCH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FA10360-137B-450E-A379-2D0172C3D742}"/>
              </a:ext>
            </a:extLst>
          </p:cNvPr>
          <p:cNvGrpSpPr/>
          <p:nvPr/>
        </p:nvGrpSpPr>
        <p:grpSpPr>
          <a:xfrm>
            <a:off x="3209260" y="2840121"/>
            <a:ext cx="429528" cy="276999"/>
            <a:chOff x="3152110" y="3649746"/>
            <a:chExt cx="429528" cy="276999"/>
          </a:xfrm>
        </p:grpSpPr>
        <p:pic>
          <p:nvPicPr>
            <p:cNvPr id="30" name="Picture 2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8F5C2BC-37BC-421D-BA51-E5E28B994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247" y="3652528"/>
              <a:ext cx="338027" cy="27042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5A78C3-06CB-4C71-9EAF-ECA7EB776214}"/>
                </a:ext>
              </a:extLst>
            </p:cNvPr>
            <p:cNvSpPr txBox="1"/>
            <p:nvPr/>
          </p:nvSpPr>
          <p:spPr>
            <a:xfrm>
              <a:off x="3152110" y="3649746"/>
              <a:ext cx="429528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latin typeface="Century Gothic" panose="020B0502020202020204" pitchFamily="34" charset="0"/>
                </a:defRPr>
              </a:lvl1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0F354CD-DA54-4983-9CB1-9354F12A48A7}"/>
              </a:ext>
            </a:extLst>
          </p:cNvPr>
          <p:cNvSpPr txBox="1"/>
          <p:nvPr/>
        </p:nvSpPr>
        <p:spPr>
          <a:xfrm>
            <a:off x="-49350" y="3703864"/>
            <a:ext cx="1028440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HARMONY GROVE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72487D-16AC-4994-9492-5509C2CFE0C6}"/>
              </a:ext>
            </a:extLst>
          </p:cNvPr>
          <p:cNvSpPr txBox="1"/>
          <p:nvPr/>
        </p:nvSpPr>
        <p:spPr>
          <a:xfrm>
            <a:off x="11224009" y="1795940"/>
            <a:ext cx="1028440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LAKE WOHLFORD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B228192-614E-4E10-A5F5-CB2D616D47FA}"/>
              </a:ext>
            </a:extLst>
          </p:cNvPr>
          <p:cNvSpPr/>
          <p:nvPr/>
        </p:nvSpPr>
        <p:spPr>
          <a:xfrm rot="20069919">
            <a:off x="11903214" y="1700966"/>
            <a:ext cx="212829" cy="1360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E1EFF14-E130-4B76-9F35-08A6B0DCB4BB}"/>
              </a:ext>
            </a:extLst>
          </p:cNvPr>
          <p:cNvSpPr/>
          <p:nvPr/>
        </p:nvSpPr>
        <p:spPr>
          <a:xfrm>
            <a:off x="2693351" y="1467465"/>
            <a:ext cx="278449" cy="194311"/>
          </a:xfrm>
          <a:prstGeom prst="ellipse">
            <a:avLst/>
          </a:prstGeom>
          <a:solidFill>
            <a:srgbClr val="F1F3F4"/>
          </a:solidFill>
          <a:ln w="22225">
            <a:solidFill>
              <a:srgbClr val="1A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65DD2B-707B-4428-BFC3-9EB4251EBEED}"/>
              </a:ext>
            </a:extLst>
          </p:cNvPr>
          <p:cNvSpPr txBox="1"/>
          <p:nvPr/>
        </p:nvSpPr>
        <p:spPr>
          <a:xfrm>
            <a:off x="2619629" y="1426120"/>
            <a:ext cx="425891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latin typeface="Century Gothic" panose="020B0502020202020204" pitchFamily="34" charset="0"/>
              </a:defRPr>
            </a:lvl1pPr>
          </a:lstStyle>
          <a:p>
            <a:r>
              <a:rPr lang="en-US" sz="1200" dirty="0"/>
              <a:t>78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8A68A38-137C-4E56-8263-239382184B90}"/>
              </a:ext>
            </a:extLst>
          </p:cNvPr>
          <p:cNvSpPr/>
          <p:nvPr/>
        </p:nvSpPr>
        <p:spPr>
          <a:xfrm>
            <a:off x="4862223" y="3415085"/>
            <a:ext cx="246490" cy="274320"/>
          </a:xfrm>
          <a:custGeom>
            <a:avLst/>
            <a:gdLst>
              <a:gd name="connsiteX0" fmla="*/ 246490 w 246490"/>
              <a:gd name="connsiteY0" fmla="*/ 0 h 274320"/>
              <a:gd name="connsiteX1" fmla="*/ 0 w 246490"/>
              <a:gd name="connsiteY1" fmla="*/ 55659 h 274320"/>
              <a:gd name="connsiteX2" fmla="*/ 27829 w 246490"/>
              <a:gd name="connsiteY2" fmla="*/ 274320 h 274320"/>
              <a:gd name="connsiteX3" fmla="*/ 198782 w 246490"/>
              <a:gd name="connsiteY3" fmla="*/ 262393 h 274320"/>
              <a:gd name="connsiteX4" fmla="*/ 246490 w 246490"/>
              <a:gd name="connsiteY4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90" h="274320">
                <a:moveTo>
                  <a:pt x="246490" y="0"/>
                </a:moveTo>
                <a:lnTo>
                  <a:pt x="0" y="55659"/>
                </a:lnTo>
                <a:lnTo>
                  <a:pt x="27829" y="274320"/>
                </a:lnTo>
                <a:lnTo>
                  <a:pt x="198782" y="262393"/>
                </a:lnTo>
                <a:lnTo>
                  <a:pt x="24649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619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FF60AFF-6CD2-467A-AC6B-8A222C277027}"/>
              </a:ext>
            </a:extLst>
          </p:cNvPr>
          <p:cNvSpPr/>
          <p:nvPr/>
        </p:nvSpPr>
        <p:spPr>
          <a:xfrm>
            <a:off x="7279419" y="3240157"/>
            <a:ext cx="198783" cy="198782"/>
          </a:xfrm>
          <a:custGeom>
            <a:avLst/>
            <a:gdLst>
              <a:gd name="connsiteX0" fmla="*/ 198783 w 198783"/>
              <a:gd name="connsiteY0" fmla="*/ 0 h 198782"/>
              <a:gd name="connsiteX1" fmla="*/ 23854 w 198783"/>
              <a:gd name="connsiteY1" fmla="*/ 11926 h 198782"/>
              <a:gd name="connsiteX2" fmla="*/ 0 w 198783"/>
              <a:gd name="connsiteY2" fmla="*/ 198782 h 198782"/>
              <a:gd name="connsiteX3" fmla="*/ 75538 w 198783"/>
              <a:gd name="connsiteY3" fmla="*/ 178904 h 198782"/>
              <a:gd name="connsiteX4" fmla="*/ 155051 w 198783"/>
              <a:gd name="connsiteY4" fmla="*/ 178904 h 198782"/>
              <a:gd name="connsiteX5" fmla="*/ 198783 w 198783"/>
              <a:gd name="connsiteY5" fmla="*/ 0 h 19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783" h="198782">
                <a:moveTo>
                  <a:pt x="198783" y="0"/>
                </a:moveTo>
                <a:lnTo>
                  <a:pt x="23854" y="11926"/>
                </a:lnTo>
                <a:lnTo>
                  <a:pt x="0" y="198782"/>
                </a:lnTo>
                <a:lnTo>
                  <a:pt x="75538" y="178904"/>
                </a:lnTo>
                <a:lnTo>
                  <a:pt x="155051" y="178904"/>
                </a:lnTo>
                <a:lnTo>
                  <a:pt x="198783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619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1CBC8AF-27C2-41D5-8FC1-CDE722C1F2B8}"/>
              </a:ext>
            </a:extLst>
          </p:cNvPr>
          <p:cNvCxnSpPr>
            <a:cxnSpLocks/>
          </p:cNvCxnSpPr>
          <p:nvPr/>
        </p:nvCxnSpPr>
        <p:spPr>
          <a:xfrm>
            <a:off x="4643128" y="2961728"/>
            <a:ext cx="342340" cy="590517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94E8B1E-ABBB-4D02-9941-44E40CD84451}"/>
              </a:ext>
            </a:extLst>
          </p:cNvPr>
          <p:cNvSpPr txBox="1"/>
          <p:nvPr/>
        </p:nvSpPr>
        <p:spPr>
          <a:xfrm>
            <a:off x="3948262" y="2510847"/>
            <a:ext cx="1055187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GRAPE DAY PARK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EF54175-38F1-4CCD-8C07-6618C7A7BCED}"/>
              </a:ext>
            </a:extLst>
          </p:cNvPr>
          <p:cNvCxnSpPr>
            <a:cxnSpLocks/>
          </p:cNvCxnSpPr>
          <p:nvPr/>
        </p:nvCxnSpPr>
        <p:spPr>
          <a:xfrm>
            <a:off x="7368209" y="2771775"/>
            <a:ext cx="0" cy="532202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26B8DDF-9B16-46C6-8486-9D8B6BBDFCAD}"/>
              </a:ext>
            </a:extLst>
          </p:cNvPr>
          <p:cNvSpPr txBox="1"/>
          <p:nvPr/>
        </p:nvSpPr>
        <p:spPr>
          <a:xfrm>
            <a:off x="6763830" y="2371089"/>
            <a:ext cx="1229959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WASHINGTON PARK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8FD397-1F27-4ADA-BA7B-A00F347885B2}"/>
              </a:ext>
            </a:extLst>
          </p:cNvPr>
          <p:cNvSpPr txBox="1"/>
          <p:nvPr/>
        </p:nvSpPr>
        <p:spPr>
          <a:xfrm rot="16742583">
            <a:off x="4600294" y="2878409"/>
            <a:ext cx="992591" cy="25391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BROADWAY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44038E7-8D0D-46E3-9FF5-0730CC5CA0C0}"/>
              </a:ext>
            </a:extLst>
          </p:cNvPr>
          <p:cNvSpPr/>
          <p:nvPr/>
        </p:nvSpPr>
        <p:spPr>
          <a:xfrm>
            <a:off x="1421842" y="4094703"/>
            <a:ext cx="125604" cy="688312"/>
          </a:xfrm>
          <a:custGeom>
            <a:avLst/>
            <a:gdLst>
              <a:gd name="connsiteX0" fmla="*/ 125604 w 125604"/>
              <a:gd name="connsiteY0" fmla="*/ 688312 h 688312"/>
              <a:gd name="connsiteX1" fmla="*/ 95459 w 125604"/>
              <a:gd name="connsiteY1" fmla="*/ 592853 h 688312"/>
              <a:gd name="connsiteX2" fmla="*/ 0 w 125604"/>
              <a:gd name="connsiteY2" fmla="*/ 0 h 6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604" h="688312">
                <a:moveTo>
                  <a:pt x="125604" y="688312"/>
                </a:moveTo>
                <a:lnTo>
                  <a:pt x="95459" y="59285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A1C76FE4-9670-43B1-9071-70E66E77756D}"/>
              </a:ext>
            </a:extLst>
          </p:cNvPr>
          <p:cNvSpPr/>
          <p:nvPr/>
        </p:nvSpPr>
        <p:spPr>
          <a:xfrm>
            <a:off x="1492180" y="2381459"/>
            <a:ext cx="417007" cy="869183"/>
          </a:xfrm>
          <a:custGeom>
            <a:avLst/>
            <a:gdLst>
              <a:gd name="connsiteX0" fmla="*/ 0 w 417007"/>
              <a:gd name="connsiteY0" fmla="*/ 869183 h 869183"/>
              <a:gd name="connsiteX1" fmla="*/ 55266 w 417007"/>
              <a:gd name="connsiteY1" fmla="*/ 673240 h 869183"/>
              <a:gd name="connsiteX2" fmla="*/ 100484 w 417007"/>
              <a:gd name="connsiteY2" fmla="*/ 597877 h 869183"/>
              <a:gd name="connsiteX3" fmla="*/ 205991 w 417007"/>
              <a:gd name="connsiteY3" fmla="*/ 492370 h 869183"/>
              <a:gd name="connsiteX4" fmla="*/ 266282 w 417007"/>
              <a:gd name="connsiteY4" fmla="*/ 452176 h 869183"/>
              <a:gd name="connsiteX5" fmla="*/ 376813 w 417007"/>
              <a:gd name="connsiteY5" fmla="*/ 246185 h 869183"/>
              <a:gd name="connsiteX6" fmla="*/ 396910 w 417007"/>
              <a:gd name="connsiteY6" fmla="*/ 205992 h 869183"/>
              <a:gd name="connsiteX7" fmla="*/ 411983 w 417007"/>
              <a:gd name="connsiteY7" fmla="*/ 50242 h 869183"/>
              <a:gd name="connsiteX8" fmla="*/ 417007 w 417007"/>
              <a:gd name="connsiteY8" fmla="*/ 0 h 86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007" h="869183">
                <a:moveTo>
                  <a:pt x="0" y="869183"/>
                </a:moveTo>
                <a:lnTo>
                  <a:pt x="55266" y="673240"/>
                </a:lnTo>
                <a:lnTo>
                  <a:pt x="100484" y="597877"/>
                </a:lnTo>
                <a:lnTo>
                  <a:pt x="205991" y="492370"/>
                </a:lnTo>
                <a:lnTo>
                  <a:pt x="266282" y="452176"/>
                </a:lnTo>
                <a:lnTo>
                  <a:pt x="376813" y="246185"/>
                </a:lnTo>
                <a:lnTo>
                  <a:pt x="396910" y="205992"/>
                </a:lnTo>
                <a:lnTo>
                  <a:pt x="411983" y="50242"/>
                </a:lnTo>
                <a:lnTo>
                  <a:pt x="417007" y="0"/>
                </a:ln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6ADEDE9-75E2-40F1-B830-C60B1C8EEAD9}"/>
              </a:ext>
            </a:extLst>
          </p:cNvPr>
          <p:cNvSpPr/>
          <p:nvPr/>
        </p:nvSpPr>
        <p:spPr>
          <a:xfrm>
            <a:off x="1919235" y="3220497"/>
            <a:ext cx="306475" cy="628022"/>
          </a:xfrm>
          <a:custGeom>
            <a:avLst/>
            <a:gdLst>
              <a:gd name="connsiteX0" fmla="*/ 0 w 306475"/>
              <a:gd name="connsiteY0" fmla="*/ 0 h 628022"/>
              <a:gd name="connsiteX1" fmla="*/ 10049 w 306475"/>
              <a:gd name="connsiteY1" fmla="*/ 205991 h 628022"/>
              <a:gd name="connsiteX2" fmla="*/ 45218 w 306475"/>
              <a:gd name="connsiteY2" fmla="*/ 281354 h 628022"/>
              <a:gd name="connsiteX3" fmla="*/ 306475 w 306475"/>
              <a:gd name="connsiteY3" fmla="*/ 628022 h 62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75" h="628022">
                <a:moveTo>
                  <a:pt x="0" y="0"/>
                </a:moveTo>
                <a:lnTo>
                  <a:pt x="10049" y="205991"/>
                </a:lnTo>
                <a:lnTo>
                  <a:pt x="45218" y="281354"/>
                </a:lnTo>
                <a:lnTo>
                  <a:pt x="306475" y="628022"/>
                </a:ln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24556B1-2968-4A1D-8AEB-024722A74DC2}"/>
              </a:ext>
            </a:extLst>
          </p:cNvPr>
          <p:cNvSpPr txBox="1"/>
          <p:nvPr/>
        </p:nvSpPr>
        <p:spPr>
          <a:xfrm rot="15759329">
            <a:off x="5950973" y="2963217"/>
            <a:ext cx="1315265" cy="26161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ASH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2C5505-834E-4E23-81A8-04A14BE728E2}"/>
              </a:ext>
            </a:extLst>
          </p:cNvPr>
          <p:cNvSpPr txBox="1"/>
          <p:nvPr/>
        </p:nvSpPr>
        <p:spPr>
          <a:xfrm rot="15867113">
            <a:off x="7482807" y="2684262"/>
            <a:ext cx="1315265" cy="26161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MIDWAY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08E393-C911-4507-A9F2-F4C807686976}"/>
              </a:ext>
            </a:extLst>
          </p:cNvPr>
          <p:cNvSpPr/>
          <p:nvPr/>
        </p:nvSpPr>
        <p:spPr>
          <a:xfrm>
            <a:off x="8251342" y="2604076"/>
            <a:ext cx="2359903" cy="645613"/>
          </a:xfrm>
          <a:custGeom>
            <a:avLst/>
            <a:gdLst>
              <a:gd name="connsiteX0" fmla="*/ 0 w 6079253"/>
              <a:gd name="connsiteY0" fmla="*/ 1130440 h 1256044"/>
              <a:gd name="connsiteX1" fmla="*/ 125604 w 6079253"/>
              <a:gd name="connsiteY1" fmla="*/ 1065126 h 1256044"/>
              <a:gd name="connsiteX2" fmla="*/ 205991 w 6079253"/>
              <a:gd name="connsiteY2" fmla="*/ 1050053 h 1256044"/>
              <a:gd name="connsiteX3" fmla="*/ 291402 w 6079253"/>
              <a:gd name="connsiteY3" fmla="*/ 1060101 h 1256044"/>
              <a:gd name="connsiteX4" fmla="*/ 492369 w 6079253"/>
              <a:gd name="connsiteY4" fmla="*/ 1165609 h 1256044"/>
              <a:gd name="connsiteX5" fmla="*/ 567732 w 6079253"/>
              <a:gd name="connsiteY5" fmla="*/ 1210827 h 1256044"/>
              <a:gd name="connsiteX6" fmla="*/ 663191 w 6079253"/>
              <a:gd name="connsiteY6" fmla="*/ 1220875 h 1256044"/>
              <a:gd name="connsiteX7" fmla="*/ 1396721 w 6079253"/>
              <a:gd name="connsiteY7" fmla="*/ 1220875 h 1256044"/>
              <a:gd name="connsiteX8" fmla="*/ 1497204 w 6079253"/>
              <a:gd name="connsiteY8" fmla="*/ 1205802 h 1256044"/>
              <a:gd name="connsiteX9" fmla="*/ 1652954 w 6079253"/>
              <a:gd name="connsiteY9" fmla="*/ 1165609 h 1256044"/>
              <a:gd name="connsiteX10" fmla="*/ 1763486 w 6079253"/>
              <a:gd name="connsiteY10" fmla="*/ 1150537 h 1256044"/>
              <a:gd name="connsiteX11" fmla="*/ 1879042 w 6079253"/>
              <a:gd name="connsiteY11" fmla="*/ 1180682 h 1256044"/>
              <a:gd name="connsiteX12" fmla="*/ 1939332 w 6079253"/>
              <a:gd name="connsiteY12" fmla="*/ 1220875 h 1256044"/>
              <a:gd name="connsiteX13" fmla="*/ 1984549 w 6079253"/>
              <a:gd name="connsiteY13" fmla="*/ 1256044 h 1256044"/>
              <a:gd name="connsiteX14" fmla="*/ 2090057 w 6079253"/>
              <a:gd name="connsiteY14" fmla="*/ 1220875 h 1256044"/>
              <a:gd name="connsiteX15" fmla="*/ 2170444 w 6079253"/>
              <a:gd name="connsiteY15" fmla="*/ 1185706 h 1256044"/>
              <a:gd name="connsiteX16" fmla="*/ 2280976 w 6079253"/>
              <a:gd name="connsiteY16" fmla="*/ 1175657 h 1256044"/>
              <a:gd name="connsiteX17" fmla="*/ 2652765 w 6079253"/>
              <a:gd name="connsiteY17" fmla="*/ 1195754 h 1256044"/>
              <a:gd name="connsiteX18" fmla="*/ 2818563 w 6079253"/>
              <a:gd name="connsiteY18" fmla="*/ 1125416 h 1256044"/>
              <a:gd name="connsiteX19" fmla="*/ 3064747 w 6079253"/>
              <a:gd name="connsiteY19" fmla="*/ 989763 h 1256044"/>
              <a:gd name="connsiteX20" fmla="*/ 3270739 w 6079253"/>
              <a:gd name="connsiteY20" fmla="*/ 939521 h 1256044"/>
              <a:gd name="connsiteX21" fmla="*/ 3627455 w 6079253"/>
              <a:gd name="connsiteY21" fmla="*/ 844062 h 1256044"/>
              <a:gd name="connsiteX22" fmla="*/ 3748035 w 6079253"/>
              <a:gd name="connsiteY22" fmla="*/ 818941 h 1256044"/>
              <a:gd name="connsiteX23" fmla="*/ 3893736 w 6079253"/>
              <a:gd name="connsiteY23" fmla="*/ 813917 h 1256044"/>
              <a:gd name="connsiteX24" fmla="*/ 4029389 w 6079253"/>
              <a:gd name="connsiteY24" fmla="*/ 778748 h 1256044"/>
              <a:gd name="connsiteX25" fmla="*/ 4240404 w 6079253"/>
              <a:gd name="connsiteY25" fmla="*/ 763675 h 1256044"/>
              <a:gd name="connsiteX26" fmla="*/ 4335864 w 6079253"/>
              <a:gd name="connsiteY26" fmla="*/ 768699 h 1256044"/>
              <a:gd name="connsiteX27" fmla="*/ 4446396 w 6079253"/>
              <a:gd name="connsiteY27" fmla="*/ 818941 h 1256044"/>
              <a:gd name="connsiteX28" fmla="*/ 4561952 w 6079253"/>
              <a:gd name="connsiteY28" fmla="*/ 869183 h 1256044"/>
              <a:gd name="connsiteX29" fmla="*/ 4662435 w 6079253"/>
              <a:gd name="connsiteY29" fmla="*/ 874207 h 1256044"/>
              <a:gd name="connsiteX30" fmla="*/ 4783015 w 6079253"/>
              <a:gd name="connsiteY30" fmla="*/ 844062 h 1256044"/>
              <a:gd name="connsiteX31" fmla="*/ 4898571 w 6079253"/>
              <a:gd name="connsiteY31" fmla="*/ 778748 h 1256044"/>
              <a:gd name="connsiteX32" fmla="*/ 5009103 w 6079253"/>
              <a:gd name="connsiteY32" fmla="*/ 663192 h 1256044"/>
              <a:gd name="connsiteX33" fmla="*/ 5189974 w 6079253"/>
              <a:gd name="connsiteY33" fmla="*/ 592853 h 1256044"/>
              <a:gd name="connsiteX34" fmla="*/ 5355771 w 6079253"/>
              <a:gd name="connsiteY34" fmla="*/ 396910 h 1256044"/>
              <a:gd name="connsiteX35" fmla="*/ 5476352 w 6079253"/>
              <a:gd name="connsiteY35" fmla="*/ 331596 h 1256044"/>
              <a:gd name="connsiteX36" fmla="*/ 5647174 w 6079253"/>
              <a:gd name="connsiteY36" fmla="*/ 241161 h 1256044"/>
              <a:gd name="connsiteX37" fmla="*/ 5933552 w 6079253"/>
              <a:gd name="connsiteY37" fmla="*/ 25121 h 1256044"/>
              <a:gd name="connsiteX38" fmla="*/ 5998866 w 6079253"/>
              <a:gd name="connsiteY38" fmla="*/ 40194 h 1256044"/>
              <a:gd name="connsiteX39" fmla="*/ 6079253 w 6079253"/>
              <a:gd name="connsiteY39" fmla="*/ 0 h 1256044"/>
              <a:gd name="connsiteX0" fmla="*/ 0 w 5998866"/>
              <a:gd name="connsiteY0" fmla="*/ 1105319 h 1230923"/>
              <a:gd name="connsiteX1" fmla="*/ 125604 w 5998866"/>
              <a:gd name="connsiteY1" fmla="*/ 1040005 h 1230923"/>
              <a:gd name="connsiteX2" fmla="*/ 205991 w 5998866"/>
              <a:gd name="connsiteY2" fmla="*/ 1024932 h 1230923"/>
              <a:gd name="connsiteX3" fmla="*/ 291402 w 5998866"/>
              <a:gd name="connsiteY3" fmla="*/ 1034980 h 1230923"/>
              <a:gd name="connsiteX4" fmla="*/ 492369 w 5998866"/>
              <a:gd name="connsiteY4" fmla="*/ 1140488 h 1230923"/>
              <a:gd name="connsiteX5" fmla="*/ 567732 w 5998866"/>
              <a:gd name="connsiteY5" fmla="*/ 1185706 h 1230923"/>
              <a:gd name="connsiteX6" fmla="*/ 663191 w 5998866"/>
              <a:gd name="connsiteY6" fmla="*/ 1195754 h 1230923"/>
              <a:gd name="connsiteX7" fmla="*/ 1396721 w 5998866"/>
              <a:gd name="connsiteY7" fmla="*/ 1195754 h 1230923"/>
              <a:gd name="connsiteX8" fmla="*/ 1497204 w 5998866"/>
              <a:gd name="connsiteY8" fmla="*/ 1180681 h 1230923"/>
              <a:gd name="connsiteX9" fmla="*/ 1652954 w 5998866"/>
              <a:gd name="connsiteY9" fmla="*/ 1140488 h 1230923"/>
              <a:gd name="connsiteX10" fmla="*/ 1763486 w 5998866"/>
              <a:gd name="connsiteY10" fmla="*/ 1125416 h 1230923"/>
              <a:gd name="connsiteX11" fmla="*/ 1879042 w 5998866"/>
              <a:gd name="connsiteY11" fmla="*/ 1155561 h 1230923"/>
              <a:gd name="connsiteX12" fmla="*/ 1939332 w 5998866"/>
              <a:gd name="connsiteY12" fmla="*/ 1195754 h 1230923"/>
              <a:gd name="connsiteX13" fmla="*/ 1984549 w 5998866"/>
              <a:gd name="connsiteY13" fmla="*/ 1230923 h 1230923"/>
              <a:gd name="connsiteX14" fmla="*/ 2090057 w 5998866"/>
              <a:gd name="connsiteY14" fmla="*/ 1195754 h 1230923"/>
              <a:gd name="connsiteX15" fmla="*/ 2170444 w 5998866"/>
              <a:gd name="connsiteY15" fmla="*/ 1160585 h 1230923"/>
              <a:gd name="connsiteX16" fmla="*/ 2280976 w 5998866"/>
              <a:gd name="connsiteY16" fmla="*/ 1150536 h 1230923"/>
              <a:gd name="connsiteX17" fmla="*/ 2652765 w 5998866"/>
              <a:gd name="connsiteY17" fmla="*/ 1170633 h 1230923"/>
              <a:gd name="connsiteX18" fmla="*/ 2818563 w 5998866"/>
              <a:gd name="connsiteY18" fmla="*/ 1100295 h 1230923"/>
              <a:gd name="connsiteX19" fmla="*/ 3064747 w 5998866"/>
              <a:gd name="connsiteY19" fmla="*/ 964642 h 1230923"/>
              <a:gd name="connsiteX20" fmla="*/ 3270739 w 5998866"/>
              <a:gd name="connsiteY20" fmla="*/ 914400 h 1230923"/>
              <a:gd name="connsiteX21" fmla="*/ 3627455 w 5998866"/>
              <a:gd name="connsiteY21" fmla="*/ 818941 h 1230923"/>
              <a:gd name="connsiteX22" fmla="*/ 3748035 w 5998866"/>
              <a:gd name="connsiteY22" fmla="*/ 793820 h 1230923"/>
              <a:gd name="connsiteX23" fmla="*/ 3893736 w 5998866"/>
              <a:gd name="connsiteY23" fmla="*/ 788796 h 1230923"/>
              <a:gd name="connsiteX24" fmla="*/ 4029389 w 5998866"/>
              <a:gd name="connsiteY24" fmla="*/ 753627 h 1230923"/>
              <a:gd name="connsiteX25" fmla="*/ 4240404 w 5998866"/>
              <a:gd name="connsiteY25" fmla="*/ 738554 h 1230923"/>
              <a:gd name="connsiteX26" fmla="*/ 4335864 w 5998866"/>
              <a:gd name="connsiteY26" fmla="*/ 743578 h 1230923"/>
              <a:gd name="connsiteX27" fmla="*/ 4446396 w 5998866"/>
              <a:gd name="connsiteY27" fmla="*/ 793820 h 1230923"/>
              <a:gd name="connsiteX28" fmla="*/ 4561952 w 5998866"/>
              <a:gd name="connsiteY28" fmla="*/ 844062 h 1230923"/>
              <a:gd name="connsiteX29" fmla="*/ 4662435 w 5998866"/>
              <a:gd name="connsiteY29" fmla="*/ 849086 h 1230923"/>
              <a:gd name="connsiteX30" fmla="*/ 4783015 w 5998866"/>
              <a:gd name="connsiteY30" fmla="*/ 818941 h 1230923"/>
              <a:gd name="connsiteX31" fmla="*/ 4898571 w 5998866"/>
              <a:gd name="connsiteY31" fmla="*/ 753627 h 1230923"/>
              <a:gd name="connsiteX32" fmla="*/ 5009103 w 5998866"/>
              <a:gd name="connsiteY32" fmla="*/ 638071 h 1230923"/>
              <a:gd name="connsiteX33" fmla="*/ 5189974 w 5998866"/>
              <a:gd name="connsiteY33" fmla="*/ 567732 h 1230923"/>
              <a:gd name="connsiteX34" fmla="*/ 5355771 w 5998866"/>
              <a:gd name="connsiteY34" fmla="*/ 371789 h 1230923"/>
              <a:gd name="connsiteX35" fmla="*/ 5476352 w 5998866"/>
              <a:gd name="connsiteY35" fmla="*/ 306475 h 1230923"/>
              <a:gd name="connsiteX36" fmla="*/ 5647174 w 5998866"/>
              <a:gd name="connsiteY36" fmla="*/ 216040 h 1230923"/>
              <a:gd name="connsiteX37" fmla="*/ 5933552 w 5998866"/>
              <a:gd name="connsiteY37" fmla="*/ 0 h 1230923"/>
              <a:gd name="connsiteX38" fmla="*/ 5998866 w 5998866"/>
              <a:gd name="connsiteY38" fmla="*/ 15073 h 1230923"/>
              <a:gd name="connsiteX0" fmla="*/ 0 w 5933552"/>
              <a:gd name="connsiteY0" fmla="*/ 1105319 h 1230923"/>
              <a:gd name="connsiteX1" fmla="*/ 125604 w 5933552"/>
              <a:gd name="connsiteY1" fmla="*/ 1040005 h 1230923"/>
              <a:gd name="connsiteX2" fmla="*/ 205991 w 5933552"/>
              <a:gd name="connsiteY2" fmla="*/ 1024932 h 1230923"/>
              <a:gd name="connsiteX3" fmla="*/ 291402 w 5933552"/>
              <a:gd name="connsiteY3" fmla="*/ 1034980 h 1230923"/>
              <a:gd name="connsiteX4" fmla="*/ 492369 w 5933552"/>
              <a:gd name="connsiteY4" fmla="*/ 1140488 h 1230923"/>
              <a:gd name="connsiteX5" fmla="*/ 567732 w 5933552"/>
              <a:gd name="connsiteY5" fmla="*/ 1185706 h 1230923"/>
              <a:gd name="connsiteX6" fmla="*/ 663191 w 5933552"/>
              <a:gd name="connsiteY6" fmla="*/ 1195754 h 1230923"/>
              <a:gd name="connsiteX7" fmla="*/ 1396721 w 5933552"/>
              <a:gd name="connsiteY7" fmla="*/ 1195754 h 1230923"/>
              <a:gd name="connsiteX8" fmla="*/ 1497204 w 5933552"/>
              <a:gd name="connsiteY8" fmla="*/ 1180681 h 1230923"/>
              <a:gd name="connsiteX9" fmla="*/ 1652954 w 5933552"/>
              <a:gd name="connsiteY9" fmla="*/ 1140488 h 1230923"/>
              <a:gd name="connsiteX10" fmla="*/ 1763486 w 5933552"/>
              <a:gd name="connsiteY10" fmla="*/ 1125416 h 1230923"/>
              <a:gd name="connsiteX11" fmla="*/ 1879042 w 5933552"/>
              <a:gd name="connsiteY11" fmla="*/ 1155561 h 1230923"/>
              <a:gd name="connsiteX12" fmla="*/ 1939332 w 5933552"/>
              <a:gd name="connsiteY12" fmla="*/ 1195754 h 1230923"/>
              <a:gd name="connsiteX13" fmla="*/ 1984549 w 5933552"/>
              <a:gd name="connsiteY13" fmla="*/ 1230923 h 1230923"/>
              <a:gd name="connsiteX14" fmla="*/ 2090057 w 5933552"/>
              <a:gd name="connsiteY14" fmla="*/ 1195754 h 1230923"/>
              <a:gd name="connsiteX15" fmla="*/ 2170444 w 5933552"/>
              <a:gd name="connsiteY15" fmla="*/ 1160585 h 1230923"/>
              <a:gd name="connsiteX16" fmla="*/ 2280976 w 5933552"/>
              <a:gd name="connsiteY16" fmla="*/ 1150536 h 1230923"/>
              <a:gd name="connsiteX17" fmla="*/ 2652765 w 5933552"/>
              <a:gd name="connsiteY17" fmla="*/ 1170633 h 1230923"/>
              <a:gd name="connsiteX18" fmla="*/ 2818563 w 5933552"/>
              <a:gd name="connsiteY18" fmla="*/ 1100295 h 1230923"/>
              <a:gd name="connsiteX19" fmla="*/ 3064747 w 5933552"/>
              <a:gd name="connsiteY19" fmla="*/ 964642 h 1230923"/>
              <a:gd name="connsiteX20" fmla="*/ 3270739 w 5933552"/>
              <a:gd name="connsiteY20" fmla="*/ 914400 h 1230923"/>
              <a:gd name="connsiteX21" fmla="*/ 3627455 w 5933552"/>
              <a:gd name="connsiteY21" fmla="*/ 818941 h 1230923"/>
              <a:gd name="connsiteX22" fmla="*/ 3748035 w 5933552"/>
              <a:gd name="connsiteY22" fmla="*/ 793820 h 1230923"/>
              <a:gd name="connsiteX23" fmla="*/ 3893736 w 5933552"/>
              <a:gd name="connsiteY23" fmla="*/ 788796 h 1230923"/>
              <a:gd name="connsiteX24" fmla="*/ 4029389 w 5933552"/>
              <a:gd name="connsiteY24" fmla="*/ 753627 h 1230923"/>
              <a:gd name="connsiteX25" fmla="*/ 4240404 w 5933552"/>
              <a:gd name="connsiteY25" fmla="*/ 738554 h 1230923"/>
              <a:gd name="connsiteX26" fmla="*/ 4335864 w 5933552"/>
              <a:gd name="connsiteY26" fmla="*/ 743578 h 1230923"/>
              <a:gd name="connsiteX27" fmla="*/ 4446396 w 5933552"/>
              <a:gd name="connsiteY27" fmla="*/ 793820 h 1230923"/>
              <a:gd name="connsiteX28" fmla="*/ 4561952 w 5933552"/>
              <a:gd name="connsiteY28" fmla="*/ 844062 h 1230923"/>
              <a:gd name="connsiteX29" fmla="*/ 4662435 w 5933552"/>
              <a:gd name="connsiteY29" fmla="*/ 849086 h 1230923"/>
              <a:gd name="connsiteX30" fmla="*/ 4783015 w 5933552"/>
              <a:gd name="connsiteY30" fmla="*/ 818941 h 1230923"/>
              <a:gd name="connsiteX31" fmla="*/ 4898571 w 5933552"/>
              <a:gd name="connsiteY31" fmla="*/ 753627 h 1230923"/>
              <a:gd name="connsiteX32" fmla="*/ 5009103 w 5933552"/>
              <a:gd name="connsiteY32" fmla="*/ 638071 h 1230923"/>
              <a:gd name="connsiteX33" fmla="*/ 5189974 w 5933552"/>
              <a:gd name="connsiteY33" fmla="*/ 567732 h 1230923"/>
              <a:gd name="connsiteX34" fmla="*/ 5355771 w 5933552"/>
              <a:gd name="connsiteY34" fmla="*/ 371789 h 1230923"/>
              <a:gd name="connsiteX35" fmla="*/ 5476352 w 5933552"/>
              <a:gd name="connsiteY35" fmla="*/ 306475 h 1230923"/>
              <a:gd name="connsiteX36" fmla="*/ 5647174 w 5933552"/>
              <a:gd name="connsiteY36" fmla="*/ 216040 h 1230923"/>
              <a:gd name="connsiteX37" fmla="*/ 5933552 w 5933552"/>
              <a:gd name="connsiteY37" fmla="*/ 0 h 1230923"/>
              <a:gd name="connsiteX0" fmla="*/ 0 w 5647174"/>
              <a:gd name="connsiteY0" fmla="*/ 889279 h 1014883"/>
              <a:gd name="connsiteX1" fmla="*/ 125604 w 5647174"/>
              <a:gd name="connsiteY1" fmla="*/ 823965 h 1014883"/>
              <a:gd name="connsiteX2" fmla="*/ 205991 w 5647174"/>
              <a:gd name="connsiteY2" fmla="*/ 808892 h 1014883"/>
              <a:gd name="connsiteX3" fmla="*/ 291402 w 5647174"/>
              <a:gd name="connsiteY3" fmla="*/ 818940 h 1014883"/>
              <a:gd name="connsiteX4" fmla="*/ 492369 w 5647174"/>
              <a:gd name="connsiteY4" fmla="*/ 924448 h 1014883"/>
              <a:gd name="connsiteX5" fmla="*/ 567732 w 5647174"/>
              <a:gd name="connsiteY5" fmla="*/ 969666 h 1014883"/>
              <a:gd name="connsiteX6" fmla="*/ 663191 w 5647174"/>
              <a:gd name="connsiteY6" fmla="*/ 979714 h 1014883"/>
              <a:gd name="connsiteX7" fmla="*/ 1396721 w 5647174"/>
              <a:gd name="connsiteY7" fmla="*/ 979714 h 1014883"/>
              <a:gd name="connsiteX8" fmla="*/ 1497204 w 5647174"/>
              <a:gd name="connsiteY8" fmla="*/ 964641 h 1014883"/>
              <a:gd name="connsiteX9" fmla="*/ 1652954 w 5647174"/>
              <a:gd name="connsiteY9" fmla="*/ 924448 h 1014883"/>
              <a:gd name="connsiteX10" fmla="*/ 1763486 w 5647174"/>
              <a:gd name="connsiteY10" fmla="*/ 909376 h 1014883"/>
              <a:gd name="connsiteX11" fmla="*/ 1879042 w 5647174"/>
              <a:gd name="connsiteY11" fmla="*/ 939521 h 1014883"/>
              <a:gd name="connsiteX12" fmla="*/ 1939332 w 5647174"/>
              <a:gd name="connsiteY12" fmla="*/ 979714 h 1014883"/>
              <a:gd name="connsiteX13" fmla="*/ 1984549 w 5647174"/>
              <a:gd name="connsiteY13" fmla="*/ 1014883 h 1014883"/>
              <a:gd name="connsiteX14" fmla="*/ 2090057 w 5647174"/>
              <a:gd name="connsiteY14" fmla="*/ 979714 h 1014883"/>
              <a:gd name="connsiteX15" fmla="*/ 2170444 w 5647174"/>
              <a:gd name="connsiteY15" fmla="*/ 944545 h 1014883"/>
              <a:gd name="connsiteX16" fmla="*/ 2280976 w 5647174"/>
              <a:gd name="connsiteY16" fmla="*/ 934496 h 1014883"/>
              <a:gd name="connsiteX17" fmla="*/ 2652765 w 5647174"/>
              <a:gd name="connsiteY17" fmla="*/ 954593 h 1014883"/>
              <a:gd name="connsiteX18" fmla="*/ 2818563 w 5647174"/>
              <a:gd name="connsiteY18" fmla="*/ 884255 h 1014883"/>
              <a:gd name="connsiteX19" fmla="*/ 3064747 w 5647174"/>
              <a:gd name="connsiteY19" fmla="*/ 748602 h 1014883"/>
              <a:gd name="connsiteX20" fmla="*/ 3270739 w 5647174"/>
              <a:gd name="connsiteY20" fmla="*/ 698360 h 1014883"/>
              <a:gd name="connsiteX21" fmla="*/ 3627455 w 5647174"/>
              <a:gd name="connsiteY21" fmla="*/ 602901 h 1014883"/>
              <a:gd name="connsiteX22" fmla="*/ 3748035 w 5647174"/>
              <a:gd name="connsiteY22" fmla="*/ 577780 h 1014883"/>
              <a:gd name="connsiteX23" fmla="*/ 3893736 w 5647174"/>
              <a:gd name="connsiteY23" fmla="*/ 572756 h 1014883"/>
              <a:gd name="connsiteX24" fmla="*/ 4029389 w 5647174"/>
              <a:gd name="connsiteY24" fmla="*/ 537587 h 1014883"/>
              <a:gd name="connsiteX25" fmla="*/ 4240404 w 5647174"/>
              <a:gd name="connsiteY25" fmla="*/ 522514 h 1014883"/>
              <a:gd name="connsiteX26" fmla="*/ 4335864 w 5647174"/>
              <a:gd name="connsiteY26" fmla="*/ 527538 h 1014883"/>
              <a:gd name="connsiteX27" fmla="*/ 4446396 w 5647174"/>
              <a:gd name="connsiteY27" fmla="*/ 577780 h 1014883"/>
              <a:gd name="connsiteX28" fmla="*/ 4561952 w 5647174"/>
              <a:gd name="connsiteY28" fmla="*/ 628022 h 1014883"/>
              <a:gd name="connsiteX29" fmla="*/ 4662435 w 5647174"/>
              <a:gd name="connsiteY29" fmla="*/ 633046 h 1014883"/>
              <a:gd name="connsiteX30" fmla="*/ 4783015 w 5647174"/>
              <a:gd name="connsiteY30" fmla="*/ 602901 h 1014883"/>
              <a:gd name="connsiteX31" fmla="*/ 4898571 w 5647174"/>
              <a:gd name="connsiteY31" fmla="*/ 537587 h 1014883"/>
              <a:gd name="connsiteX32" fmla="*/ 5009103 w 5647174"/>
              <a:gd name="connsiteY32" fmla="*/ 422031 h 1014883"/>
              <a:gd name="connsiteX33" fmla="*/ 5189974 w 5647174"/>
              <a:gd name="connsiteY33" fmla="*/ 351692 h 1014883"/>
              <a:gd name="connsiteX34" fmla="*/ 5355771 w 5647174"/>
              <a:gd name="connsiteY34" fmla="*/ 155749 h 1014883"/>
              <a:gd name="connsiteX35" fmla="*/ 5476352 w 5647174"/>
              <a:gd name="connsiteY35" fmla="*/ 90435 h 1014883"/>
              <a:gd name="connsiteX36" fmla="*/ 5647174 w 5647174"/>
              <a:gd name="connsiteY36" fmla="*/ 0 h 1014883"/>
              <a:gd name="connsiteX0" fmla="*/ 0 w 5476352"/>
              <a:gd name="connsiteY0" fmla="*/ 798844 h 924448"/>
              <a:gd name="connsiteX1" fmla="*/ 125604 w 5476352"/>
              <a:gd name="connsiteY1" fmla="*/ 733530 h 924448"/>
              <a:gd name="connsiteX2" fmla="*/ 205991 w 5476352"/>
              <a:gd name="connsiteY2" fmla="*/ 718457 h 924448"/>
              <a:gd name="connsiteX3" fmla="*/ 291402 w 5476352"/>
              <a:gd name="connsiteY3" fmla="*/ 728505 h 924448"/>
              <a:gd name="connsiteX4" fmla="*/ 492369 w 5476352"/>
              <a:gd name="connsiteY4" fmla="*/ 834013 h 924448"/>
              <a:gd name="connsiteX5" fmla="*/ 567732 w 5476352"/>
              <a:gd name="connsiteY5" fmla="*/ 879231 h 924448"/>
              <a:gd name="connsiteX6" fmla="*/ 663191 w 5476352"/>
              <a:gd name="connsiteY6" fmla="*/ 889279 h 924448"/>
              <a:gd name="connsiteX7" fmla="*/ 1396721 w 5476352"/>
              <a:gd name="connsiteY7" fmla="*/ 889279 h 924448"/>
              <a:gd name="connsiteX8" fmla="*/ 1497204 w 5476352"/>
              <a:gd name="connsiteY8" fmla="*/ 874206 h 924448"/>
              <a:gd name="connsiteX9" fmla="*/ 1652954 w 5476352"/>
              <a:gd name="connsiteY9" fmla="*/ 834013 h 924448"/>
              <a:gd name="connsiteX10" fmla="*/ 1763486 w 5476352"/>
              <a:gd name="connsiteY10" fmla="*/ 818941 h 924448"/>
              <a:gd name="connsiteX11" fmla="*/ 1879042 w 5476352"/>
              <a:gd name="connsiteY11" fmla="*/ 849086 h 924448"/>
              <a:gd name="connsiteX12" fmla="*/ 1939332 w 5476352"/>
              <a:gd name="connsiteY12" fmla="*/ 889279 h 924448"/>
              <a:gd name="connsiteX13" fmla="*/ 1984549 w 5476352"/>
              <a:gd name="connsiteY13" fmla="*/ 924448 h 924448"/>
              <a:gd name="connsiteX14" fmla="*/ 2090057 w 5476352"/>
              <a:gd name="connsiteY14" fmla="*/ 889279 h 924448"/>
              <a:gd name="connsiteX15" fmla="*/ 2170444 w 5476352"/>
              <a:gd name="connsiteY15" fmla="*/ 854110 h 924448"/>
              <a:gd name="connsiteX16" fmla="*/ 2280976 w 5476352"/>
              <a:gd name="connsiteY16" fmla="*/ 844061 h 924448"/>
              <a:gd name="connsiteX17" fmla="*/ 2652765 w 5476352"/>
              <a:gd name="connsiteY17" fmla="*/ 864158 h 924448"/>
              <a:gd name="connsiteX18" fmla="*/ 2818563 w 5476352"/>
              <a:gd name="connsiteY18" fmla="*/ 793820 h 924448"/>
              <a:gd name="connsiteX19" fmla="*/ 3064747 w 5476352"/>
              <a:gd name="connsiteY19" fmla="*/ 658167 h 924448"/>
              <a:gd name="connsiteX20" fmla="*/ 3270739 w 5476352"/>
              <a:gd name="connsiteY20" fmla="*/ 607925 h 924448"/>
              <a:gd name="connsiteX21" fmla="*/ 3627455 w 5476352"/>
              <a:gd name="connsiteY21" fmla="*/ 512466 h 924448"/>
              <a:gd name="connsiteX22" fmla="*/ 3748035 w 5476352"/>
              <a:gd name="connsiteY22" fmla="*/ 487345 h 924448"/>
              <a:gd name="connsiteX23" fmla="*/ 3893736 w 5476352"/>
              <a:gd name="connsiteY23" fmla="*/ 482321 h 924448"/>
              <a:gd name="connsiteX24" fmla="*/ 4029389 w 5476352"/>
              <a:gd name="connsiteY24" fmla="*/ 447152 h 924448"/>
              <a:gd name="connsiteX25" fmla="*/ 4240404 w 5476352"/>
              <a:gd name="connsiteY25" fmla="*/ 432079 h 924448"/>
              <a:gd name="connsiteX26" fmla="*/ 4335864 w 5476352"/>
              <a:gd name="connsiteY26" fmla="*/ 437103 h 924448"/>
              <a:gd name="connsiteX27" fmla="*/ 4446396 w 5476352"/>
              <a:gd name="connsiteY27" fmla="*/ 487345 h 924448"/>
              <a:gd name="connsiteX28" fmla="*/ 4561952 w 5476352"/>
              <a:gd name="connsiteY28" fmla="*/ 537587 h 924448"/>
              <a:gd name="connsiteX29" fmla="*/ 4662435 w 5476352"/>
              <a:gd name="connsiteY29" fmla="*/ 542611 h 924448"/>
              <a:gd name="connsiteX30" fmla="*/ 4783015 w 5476352"/>
              <a:gd name="connsiteY30" fmla="*/ 512466 h 924448"/>
              <a:gd name="connsiteX31" fmla="*/ 4898571 w 5476352"/>
              <a:gd name="connsiteY31" fmla="*/ 447152 h 924448"/>
              <a:gd name="connsiteX32" fmla="*/ 5009103 w 5476352"/>
              <a:gd name="connsiteY32" fmla="*/ 331596 h 924448"/>
              <a:gd name="connsiteX33" fmla="*/ 5189974 w 5476352"/>
              <a:gd name="connsiteY33" fmla="*/ 261257 h 924448"/>
              <a:gd name="connsiteX34" fmla="*/ 5355771 w 5476352"/>
              <a:gd name="connsiteY34" fmla="*/ 65314 h 924448"/>
              <a:gd name="connsiteX35" fmla="*/ 5476352 w 5476352"/>
              <a:gd name="connsiteY35" fmla="*/ 0 h 924448"/>
              <a:gd name="connsiteX0" fmla="*/ 0 w 5466485"/>
              <a:gd name="connsiteY0" fmla="*/ 792266 h 917870"/>
              <a:gd name="connsiteX1" fmla="*/ 125604 w 5466485"/>
              <a:gd name="connsiteY1" fmla="*/ 726952 h 917870"/>
              <a:gd name="connsiteX2" fmla="*/ 205991 w 5466485"/>
              <a:gd name="connsiteY2" fmla="*/ 711879 h 917870"/>
              <a:gd name="connsiteX3" fmla="*/ 291402 w 5466485"/>
              <a:gd name="connsiteY3" fmla="*/ 721927 h 917870"/>
              <a:gd name="connsiteX4" fmla="*/ 492369 w 5466485"/>
              <a:gd name="connsiteY4" fmla="*/ 827435 h 917870"/>
              <a:gd name="connsiteX5" fmla="*/ 567732 w 5466485"/>
              <a:gd name="connsiteY5" fmla="*/ 872653 h 917870"/>
              <a:gd name="connsiteX6" fmla="*/ 663191 w 5466485"/>
              <a:gd name="connsiteY6" fmla="*/ 882701 h 917870"/>
              <a:gd name="connsiteX7" fmla="*/ 1396721 w 5466485"/>
              <a:gd name="connsiteY7" fmla="*/ 882701 h 917870"/>
              <a:gd name="connsiteX8" fmla="*/ 1497204 w 5466485"/>
              <a:gd name="connsiteY8" fmla="*/ 867628 h 917870"/>
              <a:gd name="connsiteX9" fmla="*/ 1652954 w 5466485"/>
              <a:gd name="connsiteY9" fmla="*/ 827435 h 917870"/>
              <a:gd name="connsiteX10" fmla="*/ 1763486 w 5466485"/>
              <a:gd name="connsiteY10" fmla="*/ 812363 h 917870"/>
              <a:gd name="connsiteX11" fmla="*/ 1879042 w 5466485"/>
              <a:gd name="connsiteY11" fmla="*/ 842508 h 917870"/>
              <a:gd name="connsiteX12" fmla="*/ 1939332 w 5466485"/>
              <a:gd name="connsiteY12" fmla="*/ 882701 h 917870"/>
              <a:gd name="connsiteX13" fmla="*/ 1984549 w 5466485"/>
              <a:gd name="connsiteY13" fmla="*/ 917870 h 917870"/>
              <a:gd name="connsiteX14" fmla="*/ 2090057 w 5466485"/>
              <a:gd name="connsiteY14" fmla="*/ 882701 h 917870"/>
              <a:gd name="connsiteX15" fmla="*/ 2170444 w 5466485"/>
              <a:gd name="connsiteY15" fmla="*/ 847532 h 917870"/>
              <a:gd name="connsiteX16" fmla="*/ 2280976 w 5466485"/>
              <a:gd name="connsiteY16" fmla="*/ 837483 h 917870"/>
              <a:gd name="connsiteX17" fmla="*/ 2652765 w 5466485"/>
              <a:gd name="connsiteY17" fmla="*/ 857580 h 917870"/>
              <a:gd name="connsiteX18" fmla="*/ 2818563 w 5466485"/>
              <a:gd name="connsiteY18" fmla="*/ 787242 h 917870"/>
              <a:gd name="connsiteX19" fmla="*/ 3064747 w 5466485"/>
              <a:gd name="connsiteY19" fmla="*/ 651589 h 917870"/>
              <a:gd name="connsiteX20" fmla="*/ 3270739 w 5466485"/>
              <a:gd name="connsiteY20" fmla="*/ 601347 h 917870"/>
              <a:gd name="connsiteX21" fmla="*/ 3627455 w 5466485"/>
              <a:gd name="connsiteY21" fmla="*/ 505888 h 917870"/>
              <a:gd name="connsiteX22" fmla="*/ 3748035 w 5466485"/>
              <a:gd name="connsiteY22" fmla="*/ 480767 h 917870"/>
              <a:gd name="connsiteX23" fmla="*/ 3893736 w 5466485"/>
              <a:gd name="connsiteY23" fmla="*/ 475743 h 917870"/>
              <a:gd name="connsiteX24" fmla="*/ 4029389 w 5466485"/>
              <a:gd name="connsiteY24" fmla="*/ 440574 h 917870"/>
              <a:gd name="connsiteX25" fmla="*/ 4240404 w 5466485"/>
              <a:gd name="connsiteY25" fmla="*/ 425501 h 917870"/>
              <a:gd name="connsiteX26" fmla="*/ 4335864 w 5466485"/>
              <a:gd name="connsiteY26" fmla="*/ 430525 h 917870"/>
              <a:gd name="connsiteX27" fmla="*/ 4446396 w 5466485"/>
              <a:gd name="connsiteY27" fmla="*/ 480767 h 917870"/>
              <a:gd name="connsiteX28" fmla="*/ 4561952 w 5466485"/>
              <a:gd name="connsiteY28" fmla="*/ 531009 h 917870"/>
              <a:gd name="connsiteX29" fmla="*/ 4662435 w 5466485"/>
              <a:gd name="connsiteY29" fmla="*/ 536033 h 917870"/>
              <a:gd name="connsiteX30" fmla="*/ 4783015 w 5466485"/>
              <a:gd name="connsiteY30" fmla="*/ 505888 h 917870"/>
              <a:gd name="connsiteX31" fmla="*/ 4898571 w 5466485"/>
              <a:gd name="connsiteY31" fmla="*/ 440574 h 917870"/>
              <a:gd name="connsiteX32" fmla="*/ 5009103 w 5466485"/>
              <a:gd name="connsiteY32" fmla="*/ 325018 h 917870"/>
              <a:gd name="connsiteX33" fmla="*/ 5189974 w 5466485"/>
              <a:gd name="connsiteY33" fmla="*/ 254679 h 917870"/>
              <a:gd name="connsiteX34" fmla="*/ 5355771 w 5466485"/>
              <a:gd name="connsiteY34" fmla="*/ 58736 h 917870"/>
              <a:gd name="connsiteX35" fmla="*/ 5466485 w 5466485"/>
              <a:gd name="connsiteY35" fmla="*/ 0 h 917870"/>
              <a:gd name="connsiteX0" fmla="*/ 0 w 5340881"/>
              <a:gd name="connsiteY0" fmla="*/ 726952 h 917870"/>
              <a:gd name="connsiteX1" fmla="*/ 80387 w 5340881"/>
              <a:gd name="connsiteY1" fmla="*/ 711879 h 917870"/>
              <a:gd name="connsiteX2" fmla="*/ 165798 w 5340881"/>
              <a:gd name="connsiteY2" fmla="*/ 721927 h 917870"/>
              <a:gd name="connsiteX3" fmla="*/ 366765 w 5340881"/>
              <a:gd name="connsiteY3" fmla="*/ 827435 h 917870"/>
              <a:gd name="connsiteX4" fmla="*/ 442128 w 5340881"/>
              <a:gd name="connsiteY4" fmla="*/ 872653 h 917870"/>
              <a:gd name="connsiteX5" fmla="*/ 537587 w 5340881"/>
              <a:gd name="connsiteY5" fmla="*/ 882701 h 917870"/>
              <a:gd name="connsiteX6" fmla="*/ 1271117 w 5340881"/>
              <a:gd name="connsiteY6" fmla="*/ 882701 h 917870"/>
              <a:gd name="connsiteX7" fmla="*/ 1371600 w 5340881"/>
              <a:gd name="connsiteY7" fmla="*/ 867628 h 917870"/>
              <a:gd name="connsiteX8" fmla="*/ 1527350 w 5340881"/>
              <a:gd name="connsiteY8" fmla="*/ 827435 h 917870"/>
              <a:gd name="connsiteX9" fmla="*/ 1637882 w 5340881"/>
              <a:gd name="connsiteY9" fmla="*/ 812363 h 917870"/>
              <a:gd name="connsiteX10" fmla="*/ 1753438 w 5340881"/>
              <a:gd name="connsiteY10" fmla="*/ 842508 h 917870"/>
              <a:gd name="connsiteX11" fmla="*/ 1813728 w 5340881"/>
              <a:gd name="connsiteY11" fmla="*/ 882701 h 917870"/>
              <a:gd name="connsiteX12" fmla="*/ 1858945 w 5340881"/>
              <a:gd name="connsiteY12" fmla="*/ 917870 h 917870"/>
              <a:gd name="connsiteX13" fmla="*/ 1964453 w 5340881"/>
              <a:gd name="connsiteY13" fmla="*/ 882701 h 917870"/>
              <a:gd name="connsiteX14" fmla="*/ 2044840 w 5340881"/>
              <a:gd name="connsiteY14" fmla="*/ 847532 h 917870"/>
              <a:gd name="connsiteX15" fmla="*/ 2155372 w 5340881"/>
              <a:gd name="connsiteY15" fmla="*/ 837483 h 917870"/>
              <a:gd name="connsiteX16" fmla="*/ 2527161 w 5340881"/>
              <a:gd name="connsiteY16" fmla="*/ 857580 h 917870"/>
              <a:gd name="connsiteX17" fmla="*/ 2692959 w 5340881"/>
              <a:gd name="connsiteY17" fmla="*/ 787242 h 917870"/>
              <a:gd name="connsiteX18" fmla="*/ 2939143 w 5340881"/>
              <a:gd name="connsiteY18" fmla="*/ 651589 h 917870"/>
              <a:gd name="connsiteX19" fmla="*/ 3145135 w 5340881"/>
              <a:gd name="connsiteY19" fmla="*/ 601347 h 917870"/>
              <a:gd name="connsiteX20" fmla="*/ 3501851 w 5340881"/>
              <a:gd name="connsiteY20" fmla="*/ 505888 h 917870"/>
              <a:gd name="connsiteX21" fmla="*/ 3622431 w 5340881"/>
              <a:gd name="connsiteY21" fmla="*/ 480767 h 917870"/>
              <a:gd name="connsiteX22" fmla="*/ 3768132 w 5340881"/>
              <a:gd name="connsiteY22" fmla="*/ 475743 h 917870"/>
              <a:gd name="connsiteX23" fmla="*/ 3903785 w 5340881"/>
              <a:gd name="connsiteY23" fmla="*/ 440574 h 917870"/>
              <a:gd name="connsiteX24" fmla="*/ 4114800 w 5340881"/>
              <a:gd name="connsiteY24" fmla="*/ 425501 h 917870"/>
              <a:gd name="connsiteX25" fmla="*/ 4210260 w 5340881"/>
              <a:gd name="connsiteY25" fmla="*/ 430525 h 917870"/>
              <a:gd name="connsiteX26" fmla="*/ 4320792 w 5340881"/>
              <a:gd name="connsiteY26" fmla="*/ 480767 h 917870"/>
              <a:gd name="connsiteX27" fmla="*/ 4436348 w 5340881"/>
              <a:gd name="connsiteY27" fmla="*/ 531009 h 917870"/>
              <a:gd name="connsiteX28" fmla="*/ 4536831 w 5340881"/>
              <a:gd name="connsiteY28" fmla="*/ 536033 h 917870"/>
              <a:gd name="connsiteX29" fmla="*/ 4657411 w 5340881"/>
              <a:gd name="connsiteY29" fmla="*/ 505888 h 917870"/>
              <a:gd name="connsiteX30" fmla="*/ 4772967 w 5340881"/>
              <a:gd name="connsiteY30" fmla="*/ 440574 h 917870"/>
              <a:gd name="connsiteX31" fmla="*/ 4883499 w 5340881"/>
              <a:gd name="connsiteY31" fmla="*/ 325018 h 917870"/>
              <a:gd name="connsiteX32" fmla="*/ 5064370 w 5340881"/>
              <a:gd name="connsiteY32" fmla="*/ 254679 h 917870"/>
              <a:gd name="connsiteX33" fmla="*/ 5230167 w 5340881"/>
              <a:gd name="connsiteY33" fmla="*/ 58736 h 917870"/>
              <a:gd name="connsiteX34" fmla="*/ 5340881 w 5340881"/>
              <a:gd name="connsiteY34" fmla="*/ 0 h 917870"/>
              <a:gd name="connsiteX0" fmla="*/ 0 w 5260494"/>
              <a:gd name="connsiteY0" fmla="*/ 711879 h 917870"/>
              <a:gd name="connsiteX1" fmla="*/ 85411 w 5260494"/>
              <a:gd name="connsiteY1" fmla="*/ 721927 h 917870"/>
              <a:gd name="connsiteX2" fmla="*/ 286378 w 5260494"/>
              <a:gd name="connsiteY2" fmla="*/ 827435 h 917870"/>
              <a:gd name="connsiteX3" fmla="*/ 361741 w 5260494"/>
              <a:gd name="connsiteY3" fmla="*/ 872653 h 917870"/>
              <a:gd name="connsiteX4" fmla="*/ 457200 w 5260494"/>
              <a:gd name="connsiteY4" fmla="*/ 882701 h 917870"/>
              <a:gd name="connsiteX5" fmla="*/ 1190730 w 5260494"/>
              <a:gd name="connsiteY5" fmla="*/ 882701 h 917870"/>
              <a:gd name="connsiteX6" fmla="*/ 1291213 w 5260494"/>
              <a:gd name="connsiteY6" fmla="*/ 867628 h 917870"/>
              <a:gd name="connsiteX7" fmla="*/ 1446963 w 5260494"/>
              <a:gd name="connsiteY7" fmla="*/ 827435 h 917870"/>
              <a:gd name="connsiteX8" fmla="*/ 1557495 w 5260494"/>
              <a:gd name="connsiteY8" fmla="*/ 812363 h 917870"/>
              <a:gd name="connsiteX9" fmla="*/ 1673051 w 5260494"/>
              <a:gd name="connsiteY9" fmla="*/ 842508 h 917870"/>
              <a:gd name="connsiteX10" fmla="*/ 1733341 w 5260494"/>
              <a:gd name="connsiteY10" fmla="*/ 882701 h 917870"/>
              <a:gd name="connsiteX11" fmla="*/ 1778558 w 5260494"/>
              <a:gd name="connsiteY11" fmla="*/ 917870 h 917870"/>
              <a:gd name="connsiteX12" fmla="*/ 1884066 w 5260494"/>
              <a:gd name="connsiteY12" fmla="*/ 882701 h 917870"/>
              <a:gd name="connsiteX13" fmla="*/ 1964453 w 5260494"/>
              <a:gd name="connsiteY13" fmla="*/ 847532 h 917870"/>
              <a:gd name="connsiteX14" fmla="*/ 2074985 w 5260494"/>
              <a:gd name="connsiteY14" fmla="*/ 837483 h 917870"/>
              <a:gd name="connsiteX15" fmla="*/ 2446774 w 5260494"/>
              <a:gd name="connsiteY15" fmla="*/ 857580 h 917870"/>
              <a:gd name="connsiteX16" fmla="*/ 2612572 w 5260494"/>
              <a:gd name="connsiteY16" fmla="*/ 787242 h 917870"/>
              <a:gd name="connsiteX17" fmla="*/ 2858756 w 5260494"/>
              <a:gd name="connsiteY17" fmla="*/ 651589 h 917870"/>
              <a:gd name="connsiteX18" fmla="*/ 3064748 w 5260494"/>
              <a:gd name="connsiteY18" fmla="*/ 601347 h 917870"/>
              <a:gd name="connsiteX19" fmla="*/ 3421464 w 5260494"/>
              <a:gd name="connsiteY19" fmla="*/ 505888 h 917870"/>
              <a:gd name="connsiteX20" fmla="*/ 3542044 w 5260494"/>
              <a:gd name="connsiteY20" fmla="*/ 480767 h 917870"/>
              <a:gd name="connsiteX21" fmla="*/ 3687745 w 5260494"/>
              <a:gd name="connsiteY21" fmla="*/ 475743 h 917870"/>
              <a:gd name="connsiteX22" fmla="*/ 3823398 w 5260494"/>
              <a:gd name="connsiteY22" fmla="*/ 440574 h 917870"/>
              <a:gd name="connsiteX23" fmla="*/ 4034413 w 5260494"/>
              <a:gd name="connsiteY23" fmla="*/ 425501 h 917870"/>
              <a:gd name="connsiteX24" fmla="*/ 4129873 w 5260494"/>
              <a:gd name="connsiteY24" fmla="*/ 430525 h 917870"/>
              <a:gd name="connsiteX25" fmla="*/ 4240405 w 5260494"/>
              <a:gd name="connsiteY25" fmla="*/ 480767 h 917870"/>
              <a:gd name="connsiteX26" fmla="*/ 4355961 w 5260494"/>
              <a:gd name="connsiteY26" fmla="*/ 531009 h 917870"/>
              <a:gd name="connsiteX27" fmla="*/ 4456444 w 5260494"/>
              <a:gd name="connsiteY27" fmla="*/ 536033 h 917870"/>
              <a:gd name="connsiteX28" fmla="*/ 4577024 w 5260494"/>
              <a:gd name="connsiteY28" fmla="*/ 505888 h 917870"/>
              <a:gd name="connsiteX29" fmla="*/ 4692580 w 5260494"/>
              <a:gd name="connsiteY29" fmla="*/ 440574 h 917870"/>
              <a:gd name="connsiteX30" fmla="*/ 4803112 w 5260494"/>
              <a:gd name="connsiteY30" fmla="*/ 325018 h 917870"/>
              <a:gd name="connsiteX31" fmla="*/ 4983983 w 5260494"/>
              <a:gd name="connsiteY31" fmla="*/ 254679 h 917870"/>
              <a:gd name="connsiteX32" fmla="*/ 5149780 w 5260494"/>
              <a:gd name="connsiteY32" fmla="*/ 58736 h 917870"/>
              <a:gd name="connsiteX33" fmla="*/ 5260494 w 5260494"/>
              <a:gd name="connsiteY33" fmla="*/ 0 h 917870"/>
              <a:gd name="connsiteX0" fmla="*/ 0 w 5175083"/>
              <a:gd name="connsiteY0" fmla="*/ 721927 h 917870"/>
              <a:gd name="connsiteX1" fmla="*/ 200967 w 5175083"/>
              <a:gd name="connsiteY1" fmla="*/ 827435 h 917870"/>
              <a:gd name="connsiteX2" fmla="*/ 276330 w 5175083"/>
              <a:gd name="connsiteY2" fmla="*/ 872653 h 917870"/>
              <a:gd name="connsiteX3" fmla="*/ 371789 w 5175083"/>
              <a:gd name="connsiteY3" fmla="*/ 882701 h 917870"/>
              <a:gd name="connsiteX4" fmla="*/ 1105319 w 5175083"/>
              <a:gd name="connsiteY4" fmla="*/ 882701 h 917870"/>
              <a:gd name="connsiteX5" fmla="*/ 1205802 w 5175083"/>
              <a:gd name="connsiteY5" fmla="*/ 867628 h 917870"/>
              <a:gd name="connsiteX6" fmla="*/ 1361552 w 5175083"/>
              <a:gd name="connsiteY6" fmla="*/ 827435 h 917870"/>
              <a:gd name="connsiteX7" fmla="*/ 1472084 w 5175083"/>
              <a:gd name="connsiteY7" fmla="*/ 812363 h 917870"/>
              <a:gd name="connsiteX8" fmla="*/ 1587640 w 5175083"/>
              <a:gd name="connsiteY8" fmla="*/ 842508 h 917870"/>
              <a:gd name="connsiteX9" fmla="*/ 1647930 w 5175083"/>
              <a:gd name="connsiteY9" fmla="*/ 882701 h 917870"/>
              <a:gd name="connsiteX10" fmla="*/ 1693147 w 5175083"/>
              <a:gd name="connsiteY10" fmla="*/ 917870 h 917870"/>
              <a:gd name="connsiteX11" fmla="*/ 1798655 w 5175083"/>
              <a:gd name="connsiteY11" fmla="*/ 882701 h 917870"/>
              <a:gd name="connsiteX12" fmla="*/ 1879042 w 5175083"/>
              <a:gd name="connsiteY12" fmla="*/ 847532 h 917870"/>
              <a:gd name="connsiteX13" fmla="*/ 1989574 w 5175083"/>
              <a:gd name="connsiteY13" fmla="*/ 837483 h 917870"/>
              <a:gd name="connsiteX14" fmla="*/ 2361363 w 5175083"/>
              <a:gd name="connsiteY14" fmla="*/ 857580 h 917870"/>
              <a:gd name="connsiteX15" fmla="*/ 2527161 w 5175083"/>
              <a:gd name="connsiteY15" fmla="*/ 787242 h 917870"/>
              <a:gd name="connsiteX16" fmla="*/ 2773345 w 5175083"/>
              <a:gd name="connsiteY16" fmla="*/ 651589 h 917870"/>
              <a:gd name="connsiteX17" fmla="*/ 2979337 w 5175083"/>
              <a:gd name="connsiteY17" fmla="*/ 601347 h 917870"/>
              <a:gd name="connsiteX18" fmla="*/ 3336053 w 5175083"/>
              <a:gd name="connsiteY18" fmla="*/ 505888 h 917870"/>
              <a:gd name="connsiteX19" fmla="*/ 3456633 w 5175083"/>
              <a:gd name="connsiteY19" fmla="*/ 480767 h 917870"/>
              <a:gd name="connsiteX20" fmla="*/ 3602334 w 5175083"/>
              <a:gd name="connsiteY20" fmla="*/ 475743 h 917870"/>
              <a:gd name="connsiteX21" fmla="*/ 3737987 w 5175083"/>
              <a:gd name="connsiteY21" fmla="*/ 440574 h 917870"/>
              <a:gd name="connsiteX22" fmla="*/ 3949002 w 5175083"/>
              <a:gd name="connsiteY22" fmla="*/ 425501 h 917870"/>
              <a:gd name="connsiteX23" fmla="*/ 4044462 w 5175083"/>
              <a:gd name="connsiteY23" fmla="*/ 430525 h 917870"/>
              <a:gd name="connsiteX24" fmla="*/ 4154994 w 5175083"/>
              <a:gd name="connsiteY24" fmla="*/ 480767 h 917870"/>
              <a:gd name="connsiteX25" fmla="*/ 4270550 w 5175083"/>
              <a:gd name="connsiteY25" fmla="*/ 531009 h 917870"/>
              <a:gd name="connsiteX26" fmla="*/ 4371033 w 5175083"/>
              <a:gd name="connsiteY26" fmla="*/ 536033 h 917870"/>
              <a:gd name="connsiteX27" fmla="*/ 4491613 w 5175083"/>
              <a:gd name="connsiteY27" fmla="*/ 505888 h 917870"/>
              <a:gd name="connsiteX28" fmla="*/ 4607169 w 5175083"/>
              <a:gd name="connsiteY28" fmla="*/ 440574 h 917870"/>
              <a:gd name="connsiteX29" fmla="*/ 4717701 w 5175083"/>
              <a:gd name="connsiteY29" fmla="*/ 325018 h 917870"/>
              <a:gd name="connsiteX30" fmla="*/ 4898572 w 5175083"/>
              <a:gd name="connsiteY30" fmla="*/ 254679 h 917870"/>
              <a:gd name="connsiteX31" fmla="*/ 5064369 w 5175083"/>
              <a:gd name="connsiteY31" fmla="*/ 58736 h 917870"/>
              <a:gd name="connsiteX32" fmla="*/ 5175083 w 5175083"/>
              <a:gd name="connsiteY32" fmla="*/ 0 h 917870"/>
              <a:gd name="connsiteX0" fmla="*/ 0 w 4974116"/>
              <a:gd name="connsiteY0" fmla="*/ 827435 h 917870"/>
              <a:gd name="connsiteX1" fmla="*/ 75363 w 4974116"/>
              <a:gd name="connsiteY1" fmla="*/ 872653 h 917870"/>
              <a:gd name="connsiteX2" fmla="*/ 170822 w 4974116"/>
              <a:gd name="connsiteY2" fmla="*/ 882701 h 917870"/>
              <a:gd name="connsiteX3" fmla="*/ 904352 w 4974116"/>
              <a:gd name="connsiteY3" fmla="*/ 882701 h 917870"/>
              <a:gd name="connsiteX4" fmla="*/ 1004835 w 4974116"/>
              <a:gd name="connsiteY4" fmla="*/ 867628 h 917870"/>
              <a:gd name="connsiteX5" fmla="*/ 1160585 w 4974116"/>
              <a:gd name="connsiteY5" fmla="*/ 827435 h 917870"/>
              <a:gd name="connsiteX6" fmla="*/ 1271117 w 4974116"/>
              <a:gd name="connsiteY6" fmla="*/ 812363 h 917870"/>
              <a:gd name="connsiteX7" fmla="*/ 1386673 w 4974116"/>
              <a:gd name="connsiteY7" fmla="*/ 842508 h 917870"/>
              <a:gd name="connsiteX8" fmla="*/ 1446963 w 4974116"/>
              <a:gd name="connsiteY8" fmla="*/ 882701 h 917870"/>
              <a:gd name="connsiteX9" fmla="*/ 1492180 w 4974116"/>
              <a:gd name="connsiteY9" fmla="*/ 917870 h 917870"/>
              <a:gd name="connsiteX10" fmla="*/ 1597688 w 4974116"/>
              <a:gd name="connsiteY10" fmla="*/ 882701 h 917870"/>
              <a:gd name="connsiteX11" fmla="*/ 1678075 w 4974116"/>
              <a:gd name="connsiteY11" fmla="*/ 847532 h 917870"/>
              <a:gd name="connsiteX12" fmla="*/ 1788607 w 4974116"/>
              <a:gd name="connsiteY12" fmla="*/ 837483 h 917870"/>
              <a:gd name="connsiteX13" fmla="*/ 2160396 w 4974116"/>
              <a:gd name="connsiteY13" fmla="*/ 857580 h 917870"/>
              <a:gd name="connsiteX14" fmla="*/ 2326194 w 4974116"/>
              <a:gd name="connsiteY14" fmla="*/ 787242 h 917870"/>
              <a:gd name="connsiteX15" fmla="*/ 2572378 w 4974116"/>
              <a:gd name="connsiteY15" fmla="*/ 651589 h 917870"/>
              <a:gd name="connsiteX16" fmla="*/ 2778370 w 4974116"/>
              <a:gd name="connsiteY16" fmla="*/ 601347 h 917870"/>
              <a:gd name="connsiteX17" fmla="*/ 3135086 w 4974116"/>
              <a:gd name="connsiteY17" fmla="*/ 505888 h 917870"/>
              <a:gd name="connsiteX18" fmla="*/ 3255666 w 4974116"/>
              <a:gd name="connsiteY18" fmla="*/ 480767 h 917870"/>
              <a:gd name="connsiteX19" fmla="*/ 3401367 w 4974116"/>
              <a:gd name="connsiteY19" fmla="*/ 475743 h 917870"/>
              <a:gd name="connsiteX20" fmla="*/ 3537020 w 4974116"/>
              <a:gd name="connsiteY20" fmla="*/ 440574 h 917870"/>
              <a:gd name="connsiteX21" fmla="*/ 3748035 w 4974116"/>
              <a:gd name="connsiteY21" fmla="*/ 425501 h 917870"/>
              <a:gd name="connsiteX22" fmla="*/ 3843495 w 4974116"/>
              <a:gd name="connsiteY22" fmla="*/ 430525 h 917870"/>
              <a:gd name="connsiteX23" fmla="*/ 3954027 w 4974116"/>
              <a:gd name="connsiteY23" fmla="*/ 480767 h 917870"/>
              <a:gd name="connsiteX24" fmla="*/ 4069583 w 4974116"/>
              <a:gd name="connsiteY24" fmla="*/ 531009 h 917870"/>
              <a:gd name="connsiteX25" fmla="*/ 4170066 w 4974116"/>
              <a:gd name="connsiteY25" fmla="*/ 536033 h 917870"/>
              <a:gd name="connsiteX26" fmla="*/ 4290646 w 4974116"/>
              <a:gd name="connsiteY26" fmla="*/ 505888 h 917870"/>
              <a:gd name="connsiteX27" fmla="*/ 4406202 w 4974116"/>
              <a:gd name="connsiteY27" fmla="*/ 440574 h 917870"/>
              <a:gd name="connsiteX28" fmla="*/ 4516734 w 4974116"/>
              <a:gd name="connsiteY28" fmla="*/ 325018 h 917870"/>
              <a:gd name="connsiteX29" fmla="*/ 4697605 w 4974116"/>
              <a:gd name="connsiteY29" fmla="*/ 254679 h 917870"/>
              <a:gd name="connsiteX30" fmla="*/ 4863402 w 4974116"/>
              <a:gd name="connsiteY30" fmla="*/ 58736 h 917870"/>
              <a:gd name="connsiteX31" fmla="*/ 4974116 w 4974116"/>
              <a:gd name="connsiteY31" fmla="*/ 0 h 917870"/>
              <a:gd name="connsiteX0" fmla="*/ 0 w 4898753"/>
              <a:gd name="connsiteY0" fmla="*/ 872653 h 917870"/>
              <a:gd name="connsiteX1" fmla="*/ 95459 w 4898753"/>
              <a:gd name="connsiteY1" fmla="*/ 882701 h 917870"/>
              <a:gd name="connsiteX2" fmla="*/ 828989 w 4898753"/>
              <a:gd name="connsiteY2" fmla="*/ 882701 h 917870"/>
              <a:gd name="connsiteX3" fmla="*/ 929472 w 4898753"/>
              <a:gd name="connsiteY3" fmla="*/ 867628 h 917870"/>
              <a:gd name="connsiteX4" fmla="*/ 1085222 w 4898753"/>
              <a:gd name="connsiteY4" fmla="*/ 827435 h 917870"/>
              <a:gd name="connsiteX5" fmla="*/ 1195754 w 4898753"/>
              <a:gd name="connsiteY5" fmla="*/ 812363 h 917870"/>
              <a:gd name="connsiteX6" fmla="*/ 1311310 w 4898753"/>
              <a:gd name="connsiteY6" fmla="*/ 842508 h 917870"/>
              <a:gd name="connsiteX7" fmla="*/ 1371600 w 4898753"/>
              <a:gd name="connsiteY7" fmla="*/ 882701 h 917870"/>
              <a:gd name="connsiteX8" fmla="*/ 1416817 w 4898753"/>
              <a:gd name="connsiteY8" fmla="*/ 917870 h 917870"/>
              <a:gd name="connsiteX9" fmla="*/ 1522325 w 4898753"/>
              <a:gd name="connsiteY9" fmla="*/ 882701 h 917870"/>
              <a:gd name="connsiteX10" fmla="*/ 1602712 w 4898753"/>
              <a:gd name="connsiteY10" fmla="*/ 847532 h 917870"/>
              <a:gd name="connsiteX11" fmla="*/ 1713244 w 4898753"/>
              <a:gd name="connsiteY11" fmla="*/ 837483 h 917870"/>
              <a:gd name="connsiteX12" fmla="*/ 2085033 w 4898753"/>
              <a:gd name="connsiteY12" fmla="*/ 857580 h 917870"/>
              <a:gd name="connsiteX13" fmla="*/ 2250831 w 4898753"/>
              <a:gd name="connsiteY13" fmla="*/ 787242 h 917870"/>
              <a:gd name="connsiteX14" fmla="*/ 2497015 w 4898753"/>
              <a:gd name="connsiteY14" fmla="*/ 651589 h 917870"/>
              <a:gd name="connsiteX15" fmla="*/ 2703007 w 4898753"/>
              <a:gd name="connsiteY15" fmla="*/ 601347 h 917870"/>
              <a:gd name="connsiteX16" fmla="*/ 3059723 w 4898753"/>
              <a:gd name="connsiteY16" fmla="*/ 505888 h 917870"/>
              <a:gd name="connsiteX17" fmla="*/ 3180303 w 4898753"/>
              <a:gd name="connsiteY17" fmla="*/ 480767 h 917870"/>
              <a:gd name="connsiteX18" fmla="*/ 3326004 w 4898753"/>
              <a:gd name="connsiteY18" fmla="*/ 475743 h 917870"/>
              <a:gd name="connsiteX19" fmla="*/ 3461657 w 4898753"/>
              <a:gd name="connsiteY19" fmla="*/ 440574 h 917870"/>
              <a:gd name="connsiteX20" fmla="*/ 3672672 w 4898753"/>
              <a:gd name="connsiteY20" fmla="*/ 425501 h 917870"/>
              <a:gd name="connsiteX21" fmla="*/ 3768132 w 4898753"/>
              <a:gd name="connsiteY21" fmla="*/ 430525 h 917870"/>
              <a:gd name="connsiteX22" fmla="*/ 3878664 w 4898753"/>
              <a:gd name="connsiteY22" fmla="*/ 480767 h 917870"/>
              <a:gd name="connsiteX23" fmla="*/ 3994220 w 4898753"/>
              <a:gd name="connsiteY23" fmla="*/ 531009 h 917870"/>
              <a:gd name="connsiteX24" fmla="*/ 4094703 w 4898753"/>
              <a:gd name="connsiteY24" fmla="*/ 536033 h 917870"/>
              <a:gd name="connsiteX25" fmla="*/ 4215283 w 4898753"/>
              <a:gd name="connsiteY25" fmla="*/ 505888 h 917870"/>
              <a:gd name="connsiteX26" fmla="*/ 4330839 w 4898753"/>
              <a:gd name="connsiteY26" fmla="*/ 440574 h 917870"/>
              <a:gd name="connsiteX27" fmla="*/ 4441371 w 4898753"/>
              <a:gd name="connsiteY27" fmla="*/ 325018 h 917870"/>
              <a:gd name="connsiteX28" fmla="*/ 4622242 w 4898753"/>
              <a:gd name="connsiteY28" fmla="*/ 254679 h 917870"/>
              <a:gd name="connsiteX29" fmla="*/ 4788039 w 4898753"/>
              <a:gd name="connsiteY29" fmla="*/ 58736 h 917870"/>
              <a:gd name="connsiteX30" fmla="*/ 4898753 w 4898753"/>
              <a:gd name="connsiteY30" fmla="*/ 0 h 917870"/>
              <a:gd name="connsiteX0" fmla="*/ 0 w 4803294"/>
              <a:gd name="connsiteY0" fmla="*/ 882701 h 917870"/>
              <a:gd name="connsiteX1" fmla="*/ 733530 w 4803294"/>
              <a:gd name="connsiteY1" fmla="*/ 882701 h 917870"/>
              <a:gd name="connsiteX2" fmla="*/ 834013 w 4803294"/>
              <a:gd name="connsiteY2" fmla="*/ 867628 h 917870"/>
              <a:gd name="connsiteX3" fmla="*/ 989763 w 4803294"/>
              <a:gd name="connsiteY3" fmla="*/ 827435 h 917870"/>
              <a:gd name="connsiteX4" fmla="*/ 1100295 w 4803294"/>
              <a:gd name="connsiteY4" fmla="*/ 812363 h 917870"/>
              <a:gd name="connsiteX5" fmla="*/ 1215851 w 4803294"/>
              <a:gd name="connsiteY5" fmla="*/ 842508 h 917870"/>
              <a:gd name="connsiteX6" fmla="*/ 1276141 w 4803294"/>
              <a:gd name="connsiteY6" fmla="*/ 882701 h 917870"/>
              <a:gd name="connsiteX7" fmla="*/ 1321358 w 4803294"/>
              <a:gd name="connsiteY7" fmla="*/ 917870 h 917870"/>
              <a:gd name="connsiteX8" fmla="*/ 1426866 w 4803294"/>
              <a:gd name="connsiteY8" fmla="*/ 882701 h 917870"/>
              <a:gd name="connsiteX9" fmla="*/ 1507253 w 4803294"/>
              <a:gd name="connsiteY9" fmla="*/ 847532 h 917870"/>
              <a:gd name="connsiteX10" fmla="*/ 1617785 w 4803294"/>
              <a:gd name="connsiteY10" fmla="*/ 837483 h 917870"/>
              <a:gd name="connsiteX11" fmla="*/ 1989574 w 4803294"/>
              <a:gd name="connsiteY11" fmla="*/ 857580 h 917870"/>
              <a:gd name="connsiteX12" fmla="*/ 2155372 w 4803294"/>
              <a:gd name="connsiteY12" fmla="*/ 787242 h 917870"/>
              <a:gd name="connsiteX13" fmla="*/ 2401556 w 4803294"/>
              <a:gd name="connsiteY13" fmla="*/ 651589 h 917870"/>
              <a:gd name="connsiteX14" fmla="*/ 2607548 w 4803294"/>
              <a:gd name="connsiteY14" fmla="*/ 601347 h 917870"/>
              <a:gd name="connsiteX15" fmla="*/ 2964264 w 4803294"/>
              <a:gd name="connsiteY15" fmla="*/ 505888 h 917870"/>
              <a:gd name="connsiteX16" fmla="*/ 3084844 w 4803294"/>
              <a:gd name="connsiteY16" fmla="*/ 480767 h 917870"/>
              <a:gd name="connsiteX17" fmla="*/ 3230545 w 4803294"/>
              <a:gd name="connsiteY17" fmla="*/ 475743 h 917870"/>
              <a:gd name="connsiteX18" fmla="*/ 3366198 w 4803294"/>
              <a:gd name="connsiteY18" fmla="*/ 440574 h 917870"/>
              <a:gd name="connsiteX19" fmla="*/ 3577213 w 4803294"/>
              <a:gd name="connsiteY19" fmla="*/ 425501 h 917870"/>
              <a:gd name="connsiteX20" fmla="*/ 3672673 w 4803294"/>
              <a:gd name="connsiteY20" fmla="*/ 430525 h 917870"/>
              <a:gd name="connsiteX21" fmla="*/ 3783205 w 4803294"/>
              <a:gd name="connsiteY21" fmla="*/ 480767 h 917870"/>
              <a:gd name="connsiteX22" fmla="*/ 3898761 w 4803294"/>
              <a:gd name="connsiteY22" fmla="*/ 531009 h 917870"/>
              <a:gd name="connsiteX23" fmla="*/ 3999244 w 4803294"/>
              <a:gd name="connsiteY23" fmla="*/ 536033 h 917870"/>
              <a:gd name="connsiteX24" fmla="*/ 4119824 w 4803294"/>
              <a:gd name="connsiteY24" fmla="*/ 505888 h 917870"/>
              <a:gd name="connsiteX25" fmla="*/ 4235380 w 4803294"/>
              <a:gd name="connsiteY25" fmla="*/ 440574 h 917870"/>
              <a:gd name="connsiteX26" fmla="*/ 4345912 w 4803294"/>
              <a:gd name="connsiteY26" fmla="*/ 325018 h 917870"/>
              <a:gd name="connsiteX27" fmla="*/ 4526783 w 4803294"/>
              <a:gd name="connsiteY27" fmla="*/ 254679 h 917870"/>
              <a:gd name="connsiteX28" fmla="*/ 4692580 w 4803294"/>
              <a:gd name="connsiteY28" fmla="*/ 58736 h 917870"/>
              <a:gd name="connsiteX29" fmla="*/ 4803294 w 4803294"/>
              <a:gd name="connsiteY29" fmla="*/ 0 h 917870"/>
              <a:gd name="connsiteX0" fmla="*/ 0 w 4069764"/>
              <a:gd name="connsiteY0" fmla="*/ 882701 h 917870"/>
              <a:gd name="connsiteX1" fmla="*/ 100483 w 4069764"/>
              <a:gd name="connsiteY1" fmla="*/ 867628 h 917870"/>
              <a:gd name="connsiteX2" fmla="*/ 256233 w 4069764"/>
              <a:gd name="connsiteY2" fmla="*/ 827435 h 917870"/>
              <a:gd name="connsiteX3" fmla="*/ 366765 w 4069764"/>
              <a:gd name="connsiteY3" fmla="*/ 812363 h 917870"/>
              <a:gd name="connsiteX4" fmla="*/ 482321 w 4069764"/>
              <a:gd name="connsiteY4" fmla="*/ 842508 h 917870"/>
              <a:gd name="connsiteX5" fmla="*/ 542611 w 4069764"/>
              <a:gd name="connsiteY5" fmla="*/ 882701 h 917870"/>
              <a:gd name="connsiteX6" fmla="*/ 587828 w 4069764"/>
              <a:gd name="connsiteY6" fmla="*/ 917870 h 917870"/>
              <a:gd name="connsiteX7" fmla="*/ 693336 w 4069764"/>
              <a:gd name="connsiteY7" fmla="*/ 882701 h 917870"/>
              <a:gd name="connsiteX8" fmla="*/ 773723 w 4069764"/>
              <a:gd name="connsiteY8" fmla="*/ 847532 h 917870"/>
              <a:gd name="connsiteX9" fmla="*/ 884255 w 4069764"/>
              <a:gd name="connsiteY9" fmla="*/ 837483 h 917870"/>
              <a:gd name="connsiteX10" fmla="*/ 1256044 w 4069764"/>
              <a:gd name="connsiteY10" fmla="*/ 857580 h 917870"/>
              <a:gd name="connsiteX11" fmla="*/ 1421842 w 4069764"/>
              <a:gd name="connsiteY11" fmla="*/ 787242 h 917870"/>
              <a:gd name="connsiteX12" fmla="*/ 1668026 w 4069764"/>
              <a:gd name="connsiteY12" fmla="*/ 651589 h 917870"/>
              <a:gd name="connsiteX13" fmla="*/ 1874018 w 4069764"/>
              <a:gd name="connsiteY13" fmla="*/ 601347 h 917870"/>
              <a:gd name="connsiteX14" fmla="*/ 2230734 w 4069764"/>
              <a:gd name="connsiteY14" fmla="*/ 505888 h 917870"/>
              <a:gd name="connsiteX15" fmla="*/ 2351314 w 4069764"/>
              <a:gd name="connsiteY15" fmla="*/ 480767 h 917870"/>
              <a:gd name="connsiteX16" fmla="*/ 2497015 w 4069764"/>
              <a:gd name="connsiteY16" fmla="*/ 475743 h 917870"/>
              <a:gd name="connsiteX17" fmla="*/ 2632668 w 4069764"/>
              <a:gd name="connsiteY17" fmla="*/ 440574 h 917870"/>
              <a:gd name="connsiteX18" fmla="*/ 2843683 w 4069764"/>
              <a:gd name="connsiteY18" fmla="*/ 425501 h 917870"/>
              <a:gd name="connsiteX19" fmla="*/ 2939143 w 4069764"/>
              <a:gd name="connsiteY19" fmla="*/ 430525 h 917870"/>
              <a:gd name="connsiteX20" fmla="*/ 3049675 w 4069764"/>
              <a:gd name="connsiteY20" fmla="*/ 480767 h 917870"/>
              <a:gd name="connsiteX21" fmla="*/ 3165231 w 4069764"/>
              <a:gd name="connsiteY21" fmla="*/ 531009 h 917870"/>
              <a:gd name="connsiteX22" fmla="*/ 3265714 w 4069764"/>
              <a:gd name="connsiteY22" fmla="*/ 536033 h 917870"/>
              <a:gd name="connsiteX23" fmla="*/ 3386294 w 4069764"/>
              <a:gd name="connsiteY23" fmla="*/ 505888 h 917870"/>
              <a:gd name="connsiteX24" fmla="*/ 3501850 w 4069764"/>
              <a:gd name="connsiteY24" fmla="*/ 440574 h 917870"/>
              <a:gd name="connsiteX25" fmla="*/ 3612382 w 4069764"/>
              <a:gd name="connsiteY25" fmla="*/ 325018 h 917870"/>
              <a:gd name="connsiteX26" fmla="*/ 3793253 w 4069764"/>
              <a:gd name="connsiteY26" fmla="*/ 254679 h 917870"/>
              <a:gd name="connsiteX27" fmla="*/ 3959050 w 4069764"/>
              <a:gd name="connsiteY27" fmla="*/ 58736 h 917870"/>
              <a:gd name="connsiteX28" fmla="*/ 4069764 w 4069764"/>
              <a:gd name="connsiteY28" fmla="*/ 0 h 917870"/>
              <a:gd name="connsiteX0" fmla="*/ 0 w 3969281"/>
              <a:gd name="connsiteY0" fmla="*/ 867628 h 917870"/>
              <a:gd name="connsiteX1" fmla="*/ 155750 w 3969281"/>
              <a:gd name="connsiteY1" fmla="*/ 827435 h 917870"/>
              <a:gd name="connsiteX2" fmla="*/ 266282 w 3969281"/>
              <a:gd name="connsiteY2" fmla="*/ 812363 h 917870"/>
              <a:gd name="connsiteX3" fmla="*/ 381838 w 3969281"/>
              <a:gd name="connsiteY3" fmla="*/ 842508 h 917870"/>
              <a:gd name="connsiteX4" fmla="*/ 442128 w 3969281"/>
              <a:gd name="connsiteY4" fmla="*/ 882701 h 917870"/>
              <a:gd name="connsiteX5" fmla="*/ 487345 w 3969281"/>
              <a:gd name="connsiteY5" fmla="*/ 917870 h 917870"/>
              <a:gd name="connsiteX6" fmla="*/ 592853 w 3969281"/>
              <a:gd name="connsiteY6" fmla="*/ 882701 h 917870"/>
              <a:gd name="connsiteX7" fmla="*/ 673240 w 3969281"/>
              <a:gd name="connsiteY7" fmla="*/ 847532 h 917870"/>
              <a:gd name="connsiteX8" fmla="*/ 783772 w 3969281"/>
              <a:gd name="connsiteY8" fmla="*/ 837483 h 917870"/>
              <a:gd name="connsiteX9" fmla="*/ 1155561 w 3969281"/>
              <a:gd name="connsiteY9" fmla="*/ 857580 h 917870"/>
              <a:gd name="connsiteX10" fmla="*/ 1321359 w 3969281"/>
              <a:gd name="connsiteY10" fmla="*/ 787242 h 917870"/>
              <a:gd name="connsiteX11" fmla="*/ 1567543 w 3969281"/>
              <a:gd name="connsiteY11" fmla="*/ 651589 h 917870"/>
              <a:gd name="connsiteX12" fmla="*/ 1773535 w 3969281"/>
              <a:gd name="connsiteY12" fmla="*/ 601347 h 917870"/>
              <a:gd name="connsiteX13" fmla="*/ 2130251 w 3969281"/>
              <a:gd name="connsiteY13" fmla="*/ 505888 h 917870"/>
              <a:gd name="connsiteX14" fmla="*/ 2250831 w 3969281"/>
              <a:gd name="connsiteY14" fmla="*/ 480767 h 917870"/>
              <a:gd name="connsiteX15" fmla="*/ 2396532 w 3969281"/>
              <a:gd name="connsiteY15" fmla="*/ 475743 h 917870"/>
              <a:gd name="connsiteX16" fmla="*/ 2532185 w 3969281"/>
              <a:gd name="connsiteY16" fmla="*/ 440574 h 917870"/>
              <a:gd name="connsiteX17" fmla="*/ 2743200 w 3969281"/>
              <a:gd name="connsiteY17" fmla="*/ 425501 h 917870"/>
              <a:gd name="connsiteX18" fmla="*/ 2838660 w 3969281"/>
              <a:gd name="connsiteY18" fmla="*/ 430525 h 917870"/>
              <a:gd name="connsiteX19" fmla="*/ 2949192 w 3969281"/>
              <a:gd name="connsiteY19" fmla="*/ 480767 h 917870"/>
              <a:gd name="connsiteX20" fmla="*/ 3064748 w 3969281"/>
              <a:gd name="connsiteY20" fmla="*/ 531009 h 917870"/>
              <a:gd name="connsiteX21" fmla="*/ 3165231 w 3969281"/>
              <a:gd name="connsiteY21" fmla="*/ 536033 h 917870"/>
              <a:gd name="connsiteX22" fmla="*/ 3285811 w 3969281"/>
              <a:gd name="connsiteY22" fmla="*/ 505888 h 917870"/>
              <a:gd name="connsiteX23" fmla="*/ 3401367 w 3969281"/>
              <a:gd name="connsiteY23" fmla="*/ 440574 h 917870"/>
              <a:gd name="connsiteX24" fmla="*/ 3511899 w 3969281"/>
              <a:gd name="connsiteY24" fmla="*/ 325018 h 917870"/>
              <a:gd name="connsiteX25" fmla="*/ 3692770 w 3969281"/>
              <a:gd name="connsiteY25" fmla="*/ 254679 h 917870"/>
              <a:gd name="connsiteX26" fmla="*/ 3858567 w 3969281"/>
              <a:gd name="connsiteY26" fmla="*/ 58736 h 917870"/>
              <a:gd name="connsiteX27" fmla="*/ 3969281 w 3969281"/>
              <a:gd name="connsiteY27" fmla="*/ 0 h 917870"/>
              <a:gd name="connsiteX0" fmla="*/ 0 w 3813531"/>
              <a:gd name="connsiteY0" fmla="*/ 827435 h 917870"/>
              <a:gd name="connsiteX1" fmla="*/ 110532 w 3813531"/>
              <a:gd name="connsiteY1" fmla="*/ 812363 h 917870"/>
              <a:gd name="connsiteX2" fmla="*/ 226088 w 3813531"/>
              <a:gd name="connsiteY2" fmla="*/ 842508 h 917870"/>
              <a:gd name="connsiteX3" fmla="*/ 286378 w 3813531"/>
              <a:gd name="connsiteY3" fmla="*/ 882701 h 917870"/>
              <a:gd name="connsiteX4" fmla="*/ 331595 w 3813531"/>
              <a:gd name="connsiteY4" fmla="*/ 917870 h 917870"/>
              <a:gd name="connsiteX5" fmla="*/ 437103 w 3813531"/>
              <a:gd name="connsiteY5" fmla="*/ 882701 h 917870"/>
              <a:gd name="connsiteX6" fmla="*/ 517490 w 3813531"/>
              <a:gd name="connsiteY6" fmla="*/ 847532 h 917870"/>
              <a:gd name="connsiteX7" fmla="*/ 628022 w 3813531"/>
              <a:gd name="connsiteY7" fmla="*/ 837483 h 917870"/>
              <a:gd name="connsiteX8" fmla="*/ 999811 w 3813531"/>
              <a:gd name="connsiteY8" fmla="*/ 857580 h 917870"/>
              <a:gd name="connsiteX9" fmla="*/ 1165609 w 3813531"/>
              <a:gd name="connsiteY9" fmla="*/ 787242 h 917870"/>
              <a:gd name="connsiteX10" fmla="*/ 1411793 w 3813531"/>
              <a:gd name="connsiteY10" fmla="*/ 651589 h 917870"/>
              <a:gd name="connsiteX11" fmla="*/ 1617785 w 3813531"/>
              <a:gd name="connsiteY11" fmla="*/ 601347 h 917870"/>
              <a:gd name="connsiteX12" fmla="*/ 1974501 w 3813531"/>
              <a:gd name="connsiteY12" fmla="*/ 505888 h 917870"/>
              <a:gd name="connsiteX13" fmla="*/ 2095081 w 3813531"/>
              <a:gd name="connsiteY13" fmla="*/ 480767 h 917870"/>
              <a:gd name="connsiteX14" fmla="*/ 2240782 w 3813531"/>
              <a:gd name="connsiteY14" fmla="*/ 475743 h 917870"/>
              <a:gd name="connsiteX15" fmla="*/ 2376435 w 3813531"/>
              <a:gd name="connsiteY15" fmla="*/ 440574 h 917870"/>
              <a:gd name="connsiteX16" fmla="*/ 2587450 w 3813531"/>
              <a:gd name="connsiteY16" fmla="*/ 425501 h 917870"/>
              <a:gd name="connsiteX17" fmla="*/ 2682910 w 3813531"/>
              <a:gd name="connsiteY17" fmla="*/ 430525 h 917870"/>
              <a:gd name="connsiteX18" fmla="*/ 2793442 w 3813531"/>
              <a:gd name="connsiteY18" fmla="*/ 480767 h 917870"/>
              <a:gd name="connsiteX19" fmla="*/ 2908998 w 3813531"/>
              <a:gd name="connsiteY19" fmla="*/ 531009 h 917870"/>
              <a:gd name="connsiteX20" fmla="*/ 3009481 w 3813531"/>
              <a:gd name="connsiteY20" fmla="*/ 536033 h 917870"/>
              <a:gd name="connsiteX21" fmla="*/ 3130061 w 3813531"/>
              <a:gd name="connsiteY21" fmla="*/ 505888 h 917870"/>
              <a:gd name="connsiteX22" fmla="*/ 3245617 w 3813531"/>
              <a:gd name="connsiteY22" fmla="*/ 440574 h 917870"/>
              <a:gd name="connsiteX23" fmla="*/ 3356149 w 3813531"/>
              <a:gd name="connsiteY23" fmla="*/ 325018 h 917870"/>
              <a:gd name="connsiteX24" fmla="*/ 3537020 w 3813531"/>
              <a:gd name="connsiteY24" fmla="*/ 254679 h 917870"/>
              <a:gd name="connsiteX25" fmla="*/ 3702817 w 3813531"/>
              <a:gd name="connsiteY25" fmla="*/ 58736 h 917870"/>
              <a:gd name="connsiteX26" fmla="*/ 3813531 w 3813531"/>
              <a:gd name="connsiteY26" fmla="*/ 0 h 917870"/>
              <a:gd name="connsiteX0" fmla="*/ 0 w 3702999"/>
              <a:gd name="connsiteY0" fmla="*/ 812363 h 917870"/>
              <a:gd name="connsiteX1" fmla="*/ 115556 w 3702999"/>
              <a:gd name="connsiteY1" fmla="*/ 842508 h 917870"/>
              <a:gd name="connsiteX2" fmla="*/ 175846 w 3702999"/>
              <a:gd name="connsiteY2" fmla="*/ 882701 h 917870"/>
              <a:gd name="connsiteX3" fmla="*/ 221063 w 3702999"/>
              <a:gd name="connsiteY3" fmla="*/ 917870 h 917870"/>
              <a:gd name="connsiteX4" fmla="*/ 326571 w 3702999"/>
              <a:gd name="connsiteY4" fmla="*/ 882701 h 917870"/>
              <a:gd name="connsiteX5" fmla="*/ 406958 w 3702999"/>
              <a:gd name="connsiteY5" fmla="*/ 847532 h 917870"/>
              <a:gd name="connsiteX6" fmla="*/ 517490 w 3702999"/>
              <a:gd name="connsiteY6" fmla="*/ 837483 h 917870"/>
              <a:gd name="connsiteX7" fmla="*/ 889279 w 3702999"/>
              <a:gd name="connsiteY7" fmla="*/ 857580 h 917870"/>
              <a:gd name="connsiteX8" fmla="*/ 1055077 w 3702999"/>
              <a:gd name="connsiteY8" fmla="*/ 787242 h 917870"/>
              <a:gd name="connsiteX9" fmla="*/ 1301261 w 3702999"/>
              <a:gd name="connsiteY9" fmla="*/ 651589 h 917870"/>
              <a:gd name="connsiteX10" fmla="*/ 1507253 w 3702999"/>
              <a:gd name="connsiteY10" fmla="*/ 601347 h 917870"/>
              <a:gd name="connsiteX11" fmla="*/ 1863969 w 3702999"/>
              <a:gd name="connsiteY11" fmla="*/ 505888 h 917870"/>
              <a:gd name="connsiteX12" fmla="*/ 1984549 w 3702999"/>
              <a:gd name="connsiteY12" fmla="*/ 480767 h 917870"/>
              <a:gd name="connsiteX13" fmla="*/ 2130250 w 3702999"/>
              <a:gd name="connsiteY13" fmla="*/ 475743 h 917870"/>
              <a:gd name="connsiteX14" fmla="*/ 2265903 w 3702999"/>
              <a:gd name="connsiteY14" fmla="*/ 440574 h 917870"/>
              <a:gd name="connsiteX15" fmla="*/ 2476918 w 3702999"/>
              <a:gd name="connsiteY15" fmla="*/ 425501 h 917870"/>
              <a:gd name="connsiteX16" fmla="*/ 2572378 w 3702999"/>
              <a:gd name="connsiteY16" fmla="*/ 430525 h 917870"/>
              <a:gd name="connsiteX17" fmla="*/ 2682910 w 3702999"/>
              <a:gd name="connsiteY17" fmla="*/ 480767 h 917870"/>
              <a:gd name="connsiteX18" fmla="*/ 2798466 w 3702999"/>
              <a:gd name="connsiteY18" fmla="*/ 531009 h 917870"/>
              <a:gd name="connsiteX19" fmla="*/ 2898949 w 3702999"/>
              <a:gd name="connsiteY19" fmla="*/ 536033 h 917870"/>
              <a:gd name="connsiteX20" fmla="*/ 3019529 w 3702999"/>
              <a:gd name="connsiteY20" fmla="*/ 505888 h 917870"/>
              <a:gd name="connsiteX21" fmla="*/ 3135085 w 3702999"/>
              <a:gd name="connsiteY21" fmla="*/ 440574 h 917870"/>
              <a:gd name="connsiteX22" fmla="*/ 3245617 w 3702999"/>
              <a:gd name="connsiteY22" fmla="*/ 325018 h 917870"/>
              <a:gd name="connsiteX23" fmla="*/ 3426488 w 3702999"/>
              <a:gd name="connsiteY23" fmla="*/ 254679 h 917870"/>
              <a:gd name="connsiteX24" fmla="*/ 3592285 w 3702999"/>
              <a:gd name="connsiteY24" fmla="*/ 58736 h 917870"/>
              <a:gd name="connsiteX25" fmla="*/ 3702999 w 3702999"/>
              <a:gd name="connsiteY25" fmla="*/ 0 h 917870"/>
              <a:gd name="connsiteX0" fmla="*/ 0 w 3587443"/>
              <a:gd name="connsiteY0" fmla="*/ 842508 h 917870"/>
              <a:gd name="connsiteX1" fmla="*/ 60290 w 3587443"/>
              <a:gd name="connsiteY1" fmla="*/ 882701 h 917870"/>
              <a:gd name="connsiteX2" fmla="*/ 105507 w 3587443"/>
              <a:gd name="connsiteY2" fmla="*/ 917870 h 917870"/>
              <a:gd name="connsiteX3" fmla="*/ 211015 w 3587443"/>
              <a:gd name="connsiteY3" fmla="*/ 882701 h 917870"/>
              <a:gd name="connsiteX4" fmla="*/ 291402 w 3587443"/>
              <a:gd name="connsiteY4" fmla="*/ 847532 h 917870"/>
              <a:gd name="connsiteX5" fmla="*/ 401934 w 3587443"/>
              <a:gd name="connsiteY5" fmla="*/ 837483 h 917870"/>
              <a:gd name="connsiteX6" fmla="*/ 773723 w 3587443"/>
              <a:gd name="connsiteY6" fmla="*/ 857580 h 917870"/>
              <a:gd name="connsiteX7" fmla="*/ 939521 w 3587443"/>
              <a:gd name="connsiteY7" fmla="*/ 787242 h 917870"/>
              <a:gd name="connsiteX8" fmla="*/ 1185705 w 3587443"/>
              <a:gd name="connsiteY8" fmla="*/ 651589 h 917870"/>
              <a:gd name="connsiteX9" fmla="*/ 1391697 w 3587443"/>
              <a:gd name="connsiteY9" fmla="*/ 601347 h 917870"/>
              <a:gd name="connsiteX10" fmla="*/ 1748413 w 3587443"/>
              <a:gd name="connsiteY10" fmla="*/ 505888 h 917870"/>
              <a:gd name="connsiteX11" fmla="*/ 1868993 w 3587443"/>
              <a:gd name="connsiteY11" fmla="*/ 480767 h 917870"/>
              <a:gd name="connsiteX12" fmla="*/ 2014694 w 3587443"/>
              <a:gd name="connsiteY12" fmla="*/ 475743 h 917870"/>
              <a:gd name="connsiteX13" fmla="*/ 2150347 w 3587443"/>
              <a:gd name="connsiteY13" fmla="*/ 440574 h 917870"/>
              <a:gd name="connsiteX14" fmla="*/ 2361362 w 3587443"/>
              <a:gd name="connsiteY14" fmla="*/ 425501 h 917870"/>
              <a:gd name="connsiteX15" fmla="*/ 2456822 w 3587443"/>
              <a:gd name="connsiteY15" fmla="*/ 430525 h 917870"/>
              <a:gd name="connsiteX16" fmla="*/ 2567354 w 3587443"/>
              <a:gd name="connsiteY16" fmla="*/ 480767 h 917870"/>
              <a:gd name="connsiteX17" fmla="*/ 2682910 w 3587443"/>
              <a:gd name="connsiteY17" fmla="*/ 531009 h 917870"/>
              <a:gd name="connsiteX18" fmla="*/ 2783393 w 3587443"/>
              <a:gd name="connsiteY18" fmla="*/ 536033 h 917870"/>
              <a:gd name="connsiteX19" fmla="*/ 2903973 w 3587443"/>
              <a:gd name="connsiteY19" fmla="*/ 505888 h 917870"/>
              <a:gd name="connsiteX20" fmla="*/ 3019529 w 3587443"/>
              <a:gd name="connsiteY20" fmla="*/ 440574 h 917870"/>
              <a:gd name="connsiteX21" fmla="*/ 3130061 w 3587443"/>
              <a:gd name="connsiteY21" fmla="*/ 325018 h 917870"/>
              <a:gd name="connsiteX22" fmla="*/ 3310932 w 3587443"/>
              <a:gd name="connsiteY22" fmla="*/ 254679 h 917870"/>
              <a:gd name="connsiteX23" fmla="*/ 3476729 w 3587443"/>
              <a:gd name="connsiteY23" fmla="*/ 58736 h 917870"/>
              <a:gd name="connsiteX24" fmla="*/ 3587443 w 3587443"/>
              <a:gd name="connsiteY24" fmla="*/ 0 h 917870"/>
              <a:gd name="connsiteX0" fmla="*/ 0 w 3527153"/>
              <a:gd name="connsiteY0" fmla="*/ 882701 h 917870"/>
              <a:gd name="connsiteX1" fmla="*/ 45217 w 3527153"/>
              <a:gd name="connsiteY1" fmla="*/ 917870 h 917870"/>
              <a:gd name="connsiteX2" fmla="*/ 150725 w 3527153"/>
              <a:gd name="connsiteY2" fmla="*/ 882701 h 917870"/>
              <a:gd name="connsiteX3" fmla="*/ 231112 w 3527153"/>
              <a:gd name="connsiteY3" fmla="*/ 847532 h 917870"/>
              <a:gd name="connsiteX4" fmla="*/ 341644 w 3527153"/>
              <a:gd name="connsiteY4" fmla="*/ 837483 h 917870"/>
              <a:gd name="connsiteX5" fmla="*/ 713433 w 3527153"/>
              <a:gd name="connsiteY5" fmla="*/ 857580 h 917870"/>
              <a:gd name="connsiteX6" fmla="*/ 879231 w 3527153"/>
              <a:gd name="connsiteY6" fmla="*/ 787242 h 917870"/>
              <a:gd name="connsiteX7" fmla="*/ 1125415 w 3527153"/>
              <a:gd name="connsiteY7" fmla="*/ 651589 h 917870"/>
              <a:gd name="connsiteX8" fmla="*/ 1331407 w 3527153"/>
              <a:gd name="connsiteY8" fmla="*/ 601347 h 917870"/>
              <a:gd name="connsiteX9" fmla="*/ 1688123 w 3527153"/>
              <a:gd name="connsiteY9" fmla="*/ 505888 h 917870"/>
              <a:gd name="connsiteX10" fmla="*/ 1808703 w 3527153"/>
              <a:gd name="connsiteY10" fmla="*/ 480767 h 917870"/>
              <a:gd name="connsiteX11" fmla="*/ 1954404 w 3527153"/>
              <a:gd name="connsiteY11" fmla="*/ 475743 h 917870"/>
              <a:gd name="connsiteX12" fmla="*/ 2090057 w 3527153"/>
              <a:gd name="connsiteY12" fmla="*/ 440574 h 917870"/>
              <a:gd name="connsiteX13" fmla="*/ 2301072 w 3527153"/>
              <a:gd name="connsiteY13" fmla="*/ 425501 h 917870"/>
              <a:gd name="connsiteX14" fmla="*/ 2396532 w 3527153"/>
              <a:gd name="connsiteY14" fmla="*/ 430525 h 917870"/>
              <a:gd name="connsiteX15" fmla="*/ 2507064 w 3527153"/>
              <a:gd name="connsiteY15" fmla="*/ 480767 h 917870"/>
              <a:gd name="connsiteX16" fmla="*/ 2622620 w 3527153"/>
              <a:gd name="connsiteY16" fmla="*/ 531009 h 917870"/>
              <a:gd name="connsiteX17" fmla="*/ 2723103 w 3527153"/>
              <a:gd name="connsiteY17" fmla="*/ 536033 h 917870"/>
              <a:gd name="connsiteX18" fmla="*/ 2843683 w 3527153"/>
              <a:gd name="connsiteY18" fmla="*/ 505888 h 917870"/>
              <a:gd name="connsiteX19" fmla="*/ 2959239 w 3527153"/>
              <a:gd name="connsiteY19" fmla="*/ 440574 h 917870"/>
              <a:gd name="connsiteX20" fmla="*/ 3069771 w 3527153"/>
              <a:gd name="connsiteY20" fmla="*/ 325018 h 917870"/>
              <a:gd name="connsiteX21" fmla="*/ 3250642 w 3527153"/>
              <a:gd name="connsiteY21" fmla="*/ 254679 h 917870"/>
              <a:gd name="connsiteX22" fmla="*/ 3416439 w 3527153"/>
              <a:gd name="connsiteY22" fmla="*/ 58736 h 917870"/>
              <a:gd name="connsiteX23" fmla="*/ 3527153 w 3527153"/>
              <a:gd name="connsiteY23" fmla="*/ 0 h 917870"/>
              <a:gd name="connsiteX0" fmla="*/ 0 w 3481936"/>
              <a:gd name="connsiteY0" fmla="*/ 917870 h 917870"/>
              <a:gd name="connsiteX1" fmla="*/ 105508 w 3481936"/>
              <a:gd name="connsiteY1" fmla="*/ 882701 h 917870"/>
              <a:gd name="connsiteX2" fmla="*/ 185895 w 3481936"/>
              <a:gd name="connsiteY2" fmla="*/ 847532 h 917870"/>
              <a:gd name="connsiteX3" fmla="*/ 296427 w 3481936"/>
              <a:gd name="connsiteY3" fmla="*/ 837483 h 917870"/>
              <a:gd name="connsiteX4" fmla="*/ 668216 w 3481936"/>
              <a:gd name="connsiteY4" fmla="*/ 857580 h 917870"/>
              <a:gd name="connsiteX5" fmla="*/ 834014 w 3481936"/>
              <a:gd name="connsiteY5" fmla="*/ 787242 h 917870"/>
              <a:gd name="connsiteX6" fmla="*/ 1080198 w 3481936"/>
              <a:gd name="connsiteY6" fmla="*/ 651589 h 917870"/>
              <a:gd name="connsiteX7" fmla="*/ 1286190 w 3481936"/>
              <a:gd name="connsiteY7" fmla="*/ 601347 h 917870"/>
              <a:gd name="connsiteX8" fmla="*/ 1642906 w 3481936"/>
              <a:gd name="connsiteY8" fmla="*/ 505888 h 917870"/>
              <a:gd name="connsiteX9" fmla="*/ 1763486 w 3481936"/>
              <a:gd name="connsiteY9" fmla="*/ 480767 h 917870"/>
              <a:gd name="connsiteX10" fmla="*/ 1909187 w 3481936"/>
              <a:gd name="connsiteY10" fmla="*/ 475743 h 917870"/>
              <a:gd name="connsiteX11" fmla="*/ 2044840 w 3481936"/>
              <a:gd name="connsiteY11" fmla="*/ 440574 h 917870"/>
              <a:gd name="connsiteX12" fmla="*/ 2255855 w 3481936"/>
              <a:gd name="connsiteY12" fmla="*/ 425501 h 917870"/>
              <a:gd name="connsiteX13" fmla="*/ 2351315 w 3481936"/>
              <a:gd name="connsiteY13" fmla="*/ 430525 h 917870"/>
              <a:gd name="connsiteX14" fmla="*/ 2461847 w 3481936"/>
              <a:gd name="connsiteY14" fmla="*/ 480767 h 917870"/>
              <a:gd name="connsiteX15" fmla="*/ 2577403 w 3481936"/>
              <a:gd name="connsiteY15" fmla="*/ 531009 h 917870"/>
              <a:gd name="connsiteX16" fmla="*/ 2677886 w 3481936"/>
              <a:gd name="connsiteY16" fmla="*/ 536033 h 917870"/>
              <a:gd name="connsiteX17" fmla="*/ 2798466 w 3481936"/>
              <a:gd name="connsiteY17" fmla="*/ 505888 h 917870"/>
              <a:gd name="connsiteX18" fmla="*/ 2914022 w 3481936"/>
              <a:gd name="connsiteY18" fmla="*/ 440574 h 917870"/>
              <a:gd name="connsiteX19" fmla="*/ 3024554 w 3481936"/>
              <a:gd name="connsiteY19" fmla="*/ 325018 h 917870"/>
              <a:gd name="connsiteX20" fmla="*/ 3205425 w 3481936"/>
              <a:gd name="connsiteY20" fmla="*/ 254679 h 917870"/>
              <a:gd name="connsiteX21" fmla="*/ 3371222 w 3481936"/>
              <a:gd name="connsiteY21" fmla="*/ 58736 h 917870"/>
              <a:gd name="connsiteX22" fmla="*/ 3481936 w 3481936"/>
              <a:gd name="connsiteY22" fmla="*/ 0 h 917870"/>
              <a:gd name="connsiteX0" fmla="*/ 0 w 3376428"/>
              <a:gd name="connsiteY0" fmla="*/ 882701 h 882701"/>
              <a:gd name="connsiteX1" fmla="*/ 80387 w 3376428"/>
              <a:gd name="connsiteY1" fmla="*/ 847532 h 882701"/>
              <a:gd name="connsiteX2" fmla="*/ 190919 w 3376428"/>
              <a:gd name="connsiteY2" fmla="*/ 837483 h 882701"/>
              <a:gd name="connsiteX3" fmla="*/ 562708 w 3376428"/>
              <a:gd name="connsiteY3" fmla="*/ 857580 h 882701"/>
              <a:gd name="connsiteX4" fmla="*/ 728506 w 3376428"/>
              <a:gd name="connsiteY4" fmla="*/ 787242 h 882701"/>
              <a:gd name="connsiteX5" fmla="*/ 974690 w 3376428"/>
              <a:gd name="connsiteY5" fmla="*/ 651589 h 882701"/>
              <a:gd name="connsiteX6" fmla="*/ 1180682 w 3376428"/>
              <a:gd name="connsiteY6" fmla="*/ 601347 h 882701"/>
              <a:gd name="connsiteX7" fmla="*/ 1537398 w 3376428"/>
              <a:gd name="connsiteY7" fmla="*/ 505888 h 882701"/>
              <a:gd name="connsiteX8" fmla="*/ 1657978 w 3376428"/>
              <a:gd name="connsiteY8" fmla="*/ 480767 h 882701"/>
              <a:gd name="connsiteX9" fmla="*/ 1803679 w 3376428"/>
              <a:gd name="connsiteY9" fmla="*/ 475743 h 882701"/>
              <a:gd name="connsiteX10" fmla="*/ 1939332 w 3376428"/>
              <a:gd name="connsiteY10" fmla="*/ 440574 h 882701"/>
              <a:gd name="connsiteX11" fmla="*/ 2150347 w 3376428"/>
              <a:gd name="connsiteY11" fmla="*/ 425501 h 882701"/>
              <a:gd name="connsiteX12" fmla="*/ 2245807 w 3376428"/>
              <a:gd name="connsiteY12" fmla="*/ 430525 h 882701"/>
              <a:gd name="connsiteX13" fmla="*/ 2356339 w 3376428"/>
              <a:gd name="connsiteY13" fmla="*/ 480767 h 882701"/>
              <a:gd name="connsiteX14" fmla="*/ 2471895 w 3376428"/>
              <a:gd name="connsiteY14" fmla="*/ 531009 h 882701"/>
              <a:gd name="connsiteX15" fmla="*/ 2572378 w 3376428"/>
              <a:gd name="connsiteY15" fmla="*/ 536033 h 882701"/>
              <a:gd name="connsiteX16" fmla="*/ 2692958 w 3376428"/>
              <a:gd name="connsiteY16" fmla="*/ 505888 h 882701"/>
              <a:gd name="connsiteX17" fmla="*/ 2808514 w 3376428"/>
              <a:gd name="connsiteY17" fmla="*/ 440574 h 882701"/>
              <a:gd name="connsiteX18" fmla="*/ 2919046 w 3376428"/>
              <a:gd name="connsiteY18" fmla="*/ 325018 h 882701"/>
              <a:gd name="connsiteX19" fmla="*/ 3099917 w 3376428"/>
              <a:gd name="connsiteY19" fmla="*/ 254679 h 882701"/>
              <a:gd name="connsiteX20" fmla="*/ 3265714 w 3376428"/>
              <a:gd name="connsiteY20" fmla="*/ 58736 h 882701"/>
              <a:gd name="connsiteX21" fmla="*/ 3376428 w 3376428"/>
              <a:gd name="connsiteY21" fmla="*/ 0 h 882701"/>
              <a:gd name="connsiteX0" fmla="*/ 0 w 3296041"/>
              <a:gd name="connsiteY0" fmla="*/ 847532 h 857580"/>
              <a:gd name="connsiteX1" fmla="*/ 110532 w 3296041"/>
              <a:gd name="connsiteY1" fmla="*/ 837483 h 857580"/>
              <a:gd name="connsiteX2" fmla="*/ 482321 w 3296041"/>
              <a:gd name="connsiteY2" fmla="*/ 857580 h 857580"/>
              <a:gd name="connsiteX3" fmla="*/ 648119 w 3296041"/>
              <a:gd name="connsiteY3" fmla="*/ 787242 h 857580"/>
              <a:gd name="connsiteX4" fmla="*/ 894303 w 3296041"/>
              <a:gd name="connsiteY4" fmla="*/ 651589 h 857580"/>
              <a:gd name="connsiteX5" fmla="*/ 1100295 w 3296041"/>
              <a:gd name="connsiteY5" fmla="*/ 601347 h 857580"/>
              <a:gd name="connsiteX6" fmla="*/ 1457011 w 3296041"/>
              <a:gd name="connsiteY6" fmla="*/ 505888 h 857580"/>
              <a:gd name="connsiteX7" fmla="*/ 1577591 w 3296041"/>
              <a:gd name="connsiteY7" fmla="*/ 480767 h 857580"/>
              <a:gd name="connsiteX8" fmla="*/ 1723292 w 3296041"/>
              <a:gd name="connsiteY8" fmla="*/ 475743 h 857580"/>
              <a:gd name="connsiteX9" fmla="*/ 1858945 w 3296041"/>
              <a:gd name="connsiteY9" fmla="*/ 440574 h 857580"/>
              <a:gd name="connsiteX10" fmla="*/ 2069960 w 3296041"/>
              <a:gd name="connsiteY10" fmla="*/ 425501 h 857580"/>
              <a:gd name="connsiteX11" fmla="*/ 2165420 w 3296041"/>
              <a:gd name="connsiteY11" fmla="*/ 430525 h 857580"/>
              <a:gd name="connsiteX12" fmla="*/ 2275952 w 3296041"/>
              <a:gd name="connsiteY12" fmla="*/ 480767 h 857580"/>
              <a:gd name="connsiteX13" fmla="*/ 2391508 w 3296041"/>
              <a:gd name="connsiteY13" fmla="*/ 531009 h 857580"/>
              <a:gd name="connsiteX14" fmla="*/ 2491991 w 3296041"/>
              <a:gd name="connsiteY14" fmla="*/ 536033 h 857580"/>
              <a:gd name="connsiteX15" fmla="*/ 2612571 w 3296041"/>
              <a:gd name="connsiteY15" fmla="*/ 505888 h 857580"/>
              <a:gd name="connsiteX16" fmla="*/ 2728127 w 3296041"/>
              <a:gd name="connsiteY16" fmla="*/ 440574 h 857580"/>
              <a:gd name="connsiteX17" fmla="*/ 2838659 w 3296041"/>
              <a:gd name="connsiteY17" fmla="*/ 325018 h 857580"/>
              <a:gd name="connsiteX18" fmla="*/ 3019530 w 3296041"/>
              <a:gd name="connsiteY18" fmla="*/ 254679 h 857580"/>
              <a:gd name="connsiteX19" fmla="*/ 3185327 w 3296041"/>
              <a:gd name="connsiteY19" fmla="*/ 58736 h 857580"/>
              <a:gd name="connsiteX20" fmla="*/ 3296041 w 3296041"/>
              <a:gd name="connsiteY20" fmla="*/ 0 h 857580"/>
              <a:gd name="connsiteX0" fmla="*/ 0 w 3185509"/>
              <a:gd name="connsiteY0" fmla="*/ 837483 h 857580"/>
              <a:gd name="connsiteX1" fmla="*/ 371789 w 3185509"/>
              <a:gd name="connsiteY1" fmla="*/ 857580 h 857580"/>
              <a:gd name="connsiteX2" fmla="*/ 537587 w 3185509"/>
              <a:gd name="connsiteY2" fmla="*/ 787242 h 857580"/>
              <a:gd name="connsiteX3" fmla="*/ 783771 w 3185509"/>
              <a:gd name="connsiteY3" fmla="*/ 651589 h 857580"/>
              <a:gd name="connsiteX4" fmla="*/ 989763 w 3185509"/>
              <a:gd name="connsiteY4" fmla="*/ 601347 h 857580"/>
              <a:gd name="connsiteX5" fmla="*/ 1346479 w 3185509"/>
              <a:gd name="connsiteY5" fmla="*/ 505888 h 857580"/>
              <a:gd name="connsiteX6" fmla="*/ 1467059 w 3185509"/>
              <a:gd name="connsiteY6" fmla="*/ 480767 h 857580"/>
              <a:gd name="connsiteX7" fmla="*/ 1612760 w 3185509"/>
              <a:gd name="connsiteY7" fmla="*/ 475743 h 857580"/>
              <a:gd name="connsiteX8" fmla="*/ 1748413 w 3185509"/>
              <a:gd name="connsiteY8" fmla="*/ 440574 h 857580"/>
              <a:gd name="connsiteX9" fmla="*/ 1959428 w 3185509"/>
              <a:gd name="connsiteY9" fmla="*/ 425501 h 857580"/>
              <a:gd name="connsiteX10" fmla="*/ 2054888 w 3185509"/>
              <a:gd name="connsiteY10" fmla="*/ 430525 h 857580"/>
              <a:gd name="connsiteX11" fmla="*/ 2165420 w 3185509"/>
              <a:gd name="connsiteY11" fmla="*/ 480767 h 857580"/>
              <a:gd name="connsiteX12" fmla="*/ 2280976 w 3185509"/>
              <a:gd name="connsiteY12" fmla="*/ 531009 h 857580"/>
              <a:gd name="connsiteX13" fmla="*/ 2381459 w 3185509"/>
              <a:gd name="connsiteY13" fmla="*/ 536033 h 857580"/>
              <a:gd name="connsiteX14" fmla="*/ 2502039 w 3185509"/>
              <a:gd name="connsiteY14" fmla="*/ 505888 h 857580"/>
              <a:gd name="connsiteX15" fmla="*/ 2617595 w 3185509"/>
              <a:gd name="connsiteY15" fmla="*/ 440574 h 857580"/>
              <a:gd name="connsiteX16" fmla="*/ 2728127 w 3185509"/>
              <a:gd name="connsiteY16" fmla="*/ 325018 h 857580"/>
              <a:gd name="connsiteX17" fmla="*/ 2908998 w 3185509"/>
              <a:gd name="connsiteY17" fmla="*/ 254679 h 857580"/>
              <a:gd name="connsiteX18" fmla="*/ 3074795 w 3185509"/>
              <a:gd name="connsiteY18" fmla="*/ 58736 h 857580"/>
              <a:gd name="connsiteX19" fmla="*/ 3185509 w 3185509"/>
              <a:gd name="connsiteY19" fmla="*/ 0 h 857580"/>
              <a:gd name="connsiteX0" fmla="*/ 0 w 2813720"/>
              <a:gd name="connsiteY0" fmla="*/ 857580 h 857580"/>
              <a:gd name="connsiteX1" fmla="*/ 165798 w 2813720"/>
              <a:gd name="connsiteY1" fmla="*/ 787242 h 857580"/>
              <a:gd name="connsiteX2" fmla="*/ 411982 w 2813720"/>
              <a:gd name="connsiteY2" fmla="*/ 651589 h 857580"/>
              <a:gd name="connsiteX3" fmla="*/ 617974 w 2813720"/>
              <a:gd name="connsiteY3" fmla="*/ 601347 h 857580"/>
              <a:gd name="connsiteX4" fmla="*/ 974690 w 2813720"/>
              <a:gd name="connsiteY4" fmla="*/ 505888 h 857580"/>
              <a:gd name="connsiteX5" fmla="*/ 1095270 w 2813720"/>
              <a:gd name="connsiteY5" fmla="*/ 480767 h 857580"/>
              <a:gd name="connsiteX6" fmla="*/ 1240971 w 2813720"/>
              <a:gd name="connsiteY6" fmla="*/ 475743 h 857580"/>
              <a:gd name="connsiteX7" fmla="*/ 1376624 w 2813720"/>
              <a:gd name="connsiteY7" fmla="*/ 440574 h 857580"/>
              <a:gd name="connsiteX8" fmla="*/ 1587639 w 2813720"/>
              <a:gd name="connsiteY8" fmla="*/ 425501 h 857580"/>
              <a:gd name="connsiteX9" fmla="*/ 1683099 w 2813720"/>
              <a:gd name="connsiteY9" fmla="*/ 430525 h 857580"/>
              <a:gd name="connsiteX10" fmla="*/ 1793631 w 2813720"/>
              <a:gd name="connsiteY10" fmla="*/ 480767 h 857580"/>
              <a:gd name="connsiteX11" fmla="*/ 1909187 w 2813720"/>
              <a:gd name="connsiteY11" fmla="*/ 531009 h 857580"/>
              <a:gd name="connsiteX12" fmla="*/ 2009670 w 2813720"/>
              <a:gd name="connsiteY12" fmla="*/ 536033 h 857580"/>
              <a:gd name="connsiteX13" fmla="*/ 2130250 w 2813720"/>
              <a:gd name="connsiteY13" fmla="*/ 505888 h 857580"/>
              <a:gd name="connsiteX14" fmla="*/ 2245806 w 2813720"/>
              <a:gd name="connsiteY14" fmla="*/ 440574 h 857580"/>
              <a:gd name="connsiteX15" fmla="*/ 2356338 w 2813720"/>
              <a:gd name="connsiteY15" fmla="*/ 325018 h 857580"/>
              <a:gd name="connsiteX16" fmla="*/ 2537209 w 2813720"/>
              <a:gd name="connsiteY16" fmla="*/ 254679 h 857580"/>
              <a:gd name="connsiteX17" fmla="*/ 2703006 w 2813720"/>
              <a:gd name="connsiteY17" fmla="*/ 58736 h 857580"/>
              <a:gd name="connsiteX18" fmla="*/ 2813720 w 2813720"/>
              <a:gd name="connsiteY18" fmla="*/ 0 h 857580"/>
              <a:gd name="connsiteX0" fmla="*/ 0 w 2647922"/>
              <a:gd name="connsiteY0" fmla="*/ 787242 h 787242"/>
              <a:gd name="connsiteX1" fmla="*/ 246184 w 2647922"/>
              <a:gd name="connsiteY1" fmla="*/ 651589 h 787242"/>
              <a:gd name="connsiteX2" fmla="*/ 452176 w 2647922"/>
              <a:gd name="connsiteY2" fmla="*/ 601347 h 787242"/>
              <a:gd name="connsiteX3" fmla="*/ 808892 w 2647922"/>
              <a:gd name="connsiteY3" fmla="*/ 505888 h 787242"/>
              <a:gd name="connsiteX4" fmla="*/ 929472 w 2647922"/>
              <a:gd name="connsiteY4" fmla="*/ 480767 h 787242"/>
              <a:gd name="connsiteX5" fmla="*/ 1075173 w 2647922"/>
              <a:gd name="connsiteY5" fmla="*/ 475743 h 787242"/>
              <a:gd name="connsiteX6" fmla="*/ 1210826 w 2647922"/>
              <a:gd name="connsiteY6" fmla="*/ 440574 h 787242"/>
              <a:gd name="connsiteX7" fmla="*/ 1421841 w 2647922"/>
              <a:gd name="connsiteY7" fmla="*/ 425501 h 787242"/>
              <a:gd name="connsiteX8" fmla="*/ 1517301 w 2647922"/>
              <a:gd name="connsiteY8" fmla="*/ 430525 h 787242"/>
              <a:gd name="connsiteX9" fmla="*/ 1627833 w 2647922"/>
              <a:gd name="connsiteY9" fmla="*/ 480767 h 787242"/>
              <a:gd name="connsiteX10" fmla="*/ 1743389 w 2647922"/>
              <a:gd name="connsiteY10" fmla="*/ 531009 h 787242"/>
              <a:gd name="connsiteX11" fmla="*/ 1843872 w 2647922"/>
              <a:gd name="connsiteY11" fmla="*/ 536033 h 787242"/>
              <a:gd name="connsiteX12" fmla="*/ 1964452 w 2647922"/>
              <a:gd name="connsiteY12" fmla="*/ 505888 h 787242"/>
              <a:gd name="connsiteX13" fmla="*/ 2080008 w 2647922"/>
              <a:gd name="connsiteY13" fmla="*/ 440574 h 787242"/>
              <a:gd name="connsiteX14" fmla="*/ 2190540 w 2647922"/>
              <a:gd name="connsiteY14" fmla="*/ 325018 h 787242"/>
              <a:gd name="connsiteX15" fmla="*/ 2371411 w 2647922"/>
              <a:gd name="connsiteY15" fmla="*/ 254679 h 787242"/>
              <a:gd name="connsiteX16" fmla="*/ 2537208 w 2647922"/>
              <a:gd name="connsiteY16" fmla="*/ 58736 h 787242"/>
              <a:gd name="connsiteX17" fmla="*/ 2647922 w 2647922"/>
              <a:gd name="connsiteY17" fmla="*/ 0 h 787242"/>
              <a:gd name="connsiteX0" fmla="*/ 0 w 2401738"/>
              <a:gd name="connsiteY0" fmla="*/ 651589 h 651589"/>
              <a:gd name="connsiteX1" fmla="*/ 205992 w 2401738"/>
              <a:gd name="connsiteY1" fmla="*/ 601347 h 651589"/>
              <a:gd name="connsiteX2" fmla="*/ 562708 w 2401738"/>
              <a:gd name="connsiteY2" fmla="*/ 505888 h 651589"/>
              <a:gd name="connsiteX3" fmla="*/ 683288 w 2401738"/>
              <a:gd name="connsiteY3" fmla="*/ 480767 h 651589"/>
              <a:gd name="connsiteX4" fmla="*/ 828989 w 2401738"/>
              <a:gd name="connsiteY4" fmla="*/ 475743 h 651589"/>
              <a:gd name="connsiteX5" fmla="*/ 964642 w 2401738"/>
              <a:gd name="connsiteY5" fmla="*/ 440574 h 651589"/>
              <a:gd name="connsiteX6" fmla="*/ 1175657 w 2401738"/>
              <a:gd name="connsiteY6" fmla="*/ 425501 h 651589"/>
              <a:gd name="connsiteX7" fmla="*/ 1271117 w 2401738"/>
              <a:gd name="connsiteY7" fmla="*/ 430525 h 651589"/>
              <a:gd name="connsiteX8" fmla="*/ 1381649 w 2401738"/>
              <a:gd name="connsiteY8" fmla="*/ 480767 h 651589"/>
              <a:gd name="connsiteX9" fmla="*/ 1497205 w 2401738"/>
              <a:gd name="connsiteY9" fmla="*/ 531009 h 651589"/>
              <a:gd name="connsiteX10" fmla="*/ 1597688 w 2401738"/>
              <a:gd name="connsiteY10" fmla="*/ 536033 h 651589"/>
              <a:gd name="connsiteX11" fmla="*/ 1718268 w 2401738"/>
              <a:gd name="connsiteY11" fmla="*/ 505888 h 651589"/>
              <a:gd name="connsiteX12" fmla="*/ 1833824 w 2401738"/>
              <a:gd name="connsiteY12" fmla="*/ 440574 h 651589"/>
              <a:gd name="connsiteX13" fmla="*/ 1944356 w 2401738"/>
              <a:gd name="connsiteY13" fmla="*/ 325018 h 651589"/>
              <a:gd name="connsiteX14" fmla="*/ 2125227 w 2401738"/>
              <a:gd name="connsiteY14" fmla="*/ 254679 h 651589"/>
              <a:gd name="connsiteX15" fmla="*/ 2291024 w 2401738"/>
              <a:gd name="connsiteY15" fmla="*/ 58736 h 651589"/>
              <a:gd name="connsiteX16" fmla="*/ 2401738 w 2401738"/>
              <a:gd name="connsiteY16" fmla="*/ 0 h 651589"/>
              <a:gd name="connsiteX0" fmla="*/ 0 w 2359903"/>
              <a:gd name="connsiteY0" fmla="*/ 645613 h 645613"/>
              <a:gd name="connsiteX1" fmla="*/ 164157 w 2359903"/>
              <a:gd name="connsiteY1" fmla="*/ 601347 h 645613"/>
              <a:gd name="connsiteX2" fmla="*/ 520873 w 2359903"/>
              <a:gd name="connsiteY2" fmla="*/ 505888 h 645613"/>
              <a:gd name="connsiteX3" fmla="*/ 641453 w 2359903"/>
              <a:gd name="connsiteY3" fmla="*/ 480767 h 645613"/>
              <a:gd name="connsiteX4" fmla="*/ 787154 w 2359903"/>
              <a:gd name="connsiteY4" fmla="*/ 475743 h 645613"/>
              <a:gd name="connsiteX5" fmla="*/ 922807 w 2359903"/>
              <a:gd name="connsiteY5" fmla="*/ 440574 h 645613"/>
              <a:gd name="connsiteX6" fmla="*/ 1133822 w 2359903"/>
              <a:gd name="connsiteY6" fmla="*/ 425501 h 645613"/>
              <a:gd name="connsiteX7" fmla="*/ 1229282 w 2359903"/>
              <a:gd name="connsiteY7" fmla="*/ 430525 h 645613"/>
              <a:gd name="connsiteX8" fmla="*/ 1339814 w 2359903"/>
              <a:gd name="connsiteY8" fmla="*/ 480767 h 645613"/>
              <a:gd name="connsiteX9" fmla="*/ 1455370 w 2359903"/>
              <a:gd name="connsiteY9" fmla="*/ 531009 h 645613"/>
              <a:gd name="connsiteX10" fmla="*/ 1555853 w 2359903"/>
              <a:gd name="connsiteY10" fmla="*/ 536033 h 645613"/>
              <a:gd name="connsiteX11" fmla="*/ 1676433 w 2359903"/>
              <a:gd name="connsiteY11" fmla="*/ 505888 h 645613"/>
              <a:gd name="connsiteX12" fmla="*/ 1791989 w 2359903"/>
              <a:gd name="connsiteY12" fmla="*/ 440574 h 645613"/>
              <a:gd name="connsiteX13" fmla="*/ 1902521 w 2359903"/>
              <a:gd name="connsiteY13" fmla="*/ 325018 h 645613"/>
              <a:gd name="connsiteX14" fmla="*/ 2083392 w 2359903"/>
              <a:gd name="connsiteY14" fmla="*/ 254679 h 645613"/>
              <a:gd name="connsiteX15" fmla="*/ 2249189 w 2359903"/>
              <a:gd name="connsiteY15" fmla="*/ 58736 h 645613"/>
              <a:gd name="connsiteX16" fmla="*/ 2359903 w 2359903"/>
              <a:gd name="connsiteY16" fmla="*/ 0 h 64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9903" h="645613">
                <a:moveTo>
                  <a:pt x="0" y="645613"/>
                </a:moveTo>
                <a:lnTo>
                  <a:pt x="164157" y="601347"/>
                </a:lnTo>
                <a:lnTo>
                  <a:pt x="520873" y="505888"/>
                </a:lnTo>
                <a:lnTo>
                  <a:pt x="641453" y="480767"/>
                </a:lnTo>
                <a:lnTo>
                  <a:pt x="787154" y="475743"/>
                </a:lnTo>
                <a:lnTo>
                  <a:pt x="922807" y="440574"/>
                </a:lnTo>
                <a:lnTo>
                  <a:pt x="1133822" y="425501"/>
                </a:lnTo>
                <a:lnTo>
                  <a:pt x="1229282" y="430525"/>
                </a:lnTo>
                <a:lnTo>
                  <a:pt x="1339814" y="480767"/>
                </a:lnTo>
                <a:lnTo>
                  <a:pt x="1455370" y="531009"/>
                </a:lnTo>
                <a:lnTo>
                  <a:pt x="1555853" y="536033"/>
                </a:lnTo>
                <a:lnTo>
                  <a:pt x="1676433" y="505888"/>
                </a:lnTo>
                <a:lnTo>
                  <a:pt x="1791989" y="440574"/>
                </a:lnTo>
                <a:lnTo>
                  <a:pt x="1902521" y="325018"/>
                </a:lnTo>
                <a:lnTo>
                  <a:pt x="2083392" y="254679"/>
                </a:lnTo>
                <a:lnTo>
                  <a:pt x="2249189" y="58736"/>
                </a:lnTo>
                <a:lnTo>
                  <a:pt x="2359903" y="0"/>
                </a:lnTo>
              </a:path>
            </a:pathLst>
          </a:cu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BE7AF31-1440-4185-A2C2-565DD2813185}"/>
              </a:ext>
            </a:extLst>
          </p:cNvPr>
          <p:cNvSpPr/>
          <p:nvPr/>
        </p:nvSpPr>
        <p:spPr>
          <a:xfrm>
            <a:off x="5080000" y="2527300"/>
            <a:ext cx="195263" cy="1281113"/>
          </a:xfrm>
          <a:custGeom>
            <a:avLst/>
            <a:gdLst>
              <a:gd name="connsiteX0" fmla="*/ 195263 w 195263"/>
              <a:gd name="connsiteY0" fmla="*/ 0 h 1281113"/>
              <a:gd name="connsiteX1" fmla="*/ 0 w 195263"/>
              <a:gd name="connsiteY1" fmla="*/ 1166813 h 1281113"/>
              <a:gd name="connsiteX2" fmla="*/ 4763 w 195263"/>
              <a:gd name="connsiteY2" fmla="*/ 1281113 h 128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63" h="1281113">
                <a:moveTo>
                  <a:pt x="195263" y="0"/>
                </a:moveTo>
                <a:lnTo>
                  <a:pt x="0" y="1166813"/>
                </a:lnTo>
                <a:lnTo>
                  <a:pt x="4763" y="1281113"/>
                </a:lnTo>
              </a:path>
            </a:pathLst>
          </a:cu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D95CA70-F38E-4EED-9317-ADCF79E8877D}"/>
              </a:ext>
            </a:extLst>
          </p:cNvPr>
          <p:cNvCxnSpPr>
            <a:cxnSpLocks/>
          </p:cNvCxnSpPr>
          <p:nvPr/>
        </p:nvCxnSpPr>
        <p:spPr>
          <a:xfrm>
            <a:off x="5089745" y="4128707"/>
            <a:ext cx="17511" cy="344865"/>
          </a:xfrm>
          <a:prstGeom prst="line">
            <a:avLst/>
          </a:prstGeom>
          <a:noFill/>
          <a:ln w="3175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198782 w 198782"/>
                      <a:gd name="connsiteY0" fmla="*/ 0 h 2297661"/>
                      <a:gd name="connsiteX1" fmla="*/ 134509 w 198782"/>
                      <a:gd name="connsiteY1" fmla="*/ 412333 h 2297661"/>
                      <a:gd name="connsiteX2" fmla="*/ 74212 w 198782"/>
                      <a:gd name="connsiteY2" fmla="*/ 799161 h 2297661"/>
                      <a:gd name="connsiteX3" fmla="*/ 0 w 198782"/>
                      <a:gd name="connsiteY3" fmla="*/ 1275257 h 2297661"/>
                      <a:gd name="connsiteX4" fmla="*/ 14324 w 198782"/>
                      <a:gd name="connsiteY4" fmla="*/ 1582308 h 2297661"/>
                      <a:gd name="connsiteX5" fmla="*/ 29232 w 198782"/>
                      <a:gd name="connsiteY5" fmla="*/ 1901892 h 2297661"/>
                      <a:gd name="connsiteX6" fmla="*/ 35079 w 198782"/>
                      <a:gd name="connsiteY6" fmla="*/ 2297661 h 229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782" h="2297661" extrusionOk="0">
                        <a:moveTo>
                          <a:pt x="198782" y="0"/>
                        </a:moveTo>
                        <a:cubicBezTo>
                          <a:pt x="195385" y="143134"/>
                          <a:pt x="107093" y="277453"/>
                          <a:pt x="134509" y="412333"/>
                        </a:cubicBezTo>
                        <a:cubicBezTo>
                          <a:pt x="161925" y="547213"/>
                          <a:pt x="60951" y="695499"/>
                          <a:pt x="74212" y="799161"/>
                        </a:cubicBezTo>
                        <a:cubicBezTo>
                          <a:pt x="87473" y="902823"/>
                          <a:pt x="184" y="1058861"/>
                          <a:pt x="0" y="1275257"/>
                        </a:cubicBezTo>
                        <a:cubicBezTo>
                          <a:pt x="12690" y="1393139"/>
                          <a:pt x="-25799" y="1489824"/>
                          <a:pt x="14324" y="1582308"/>
                        </a:cubicBezTo>
                        <a:cubicBezTo>
                          <a:pt x="54447" y="1674792"/>
                          <a:pt x="14334" y="1786230"/>
                          <a:pt x="29232" y="1901892"/>
                        </a:cubicBezTo>
                        <a:cubicBezTo>
                          <a:pt x="17620" y="2024923"/>
                          <a:pt x="44021" y="2148012"/>
                          <a:pt x="35079" y="22976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67156604-BD69-4417-86F1-9099A3D556C9}"/>
              </a:ext>
            </a:extLst>
          </p:cNvPr>
          <p:cNvSpPr txBox="1"/>
          <p:nvPr/>
        </p:nvSpPr>
        <p:spPr>
          <a:xfrm>
            <a:off x="3336630" y="4007011"/>
            <a:ext cx="1055187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TRANSIT CENTER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F9302A02-7792-40AE-8236-E26FCD36E2E0}"/>
              </a:ext>
            </a:extLst>
          </p:cNvPr>
          <p:cNvSpPr/>
          <p:nvPr/>
        </p:nvSpPr>
        <p:spPr>
          <a:xfrm>
            <a:off x="3968558" y="3469794"/>
            <a:ext cx="397163" cy="249382"/>
          </a:xfrm>
          <a:custGeom>
            <a:avLst/>
            <a:gdLst>
              <a:gd name="connsiteX0" fmla="*/ 0 w 397163"/>
              <a:gd name="connsiteY0" fmla="*/ 0 h 249382"/>
              <a:gd name="connsiteX1" fmla="*/ 89284 w 397163"/>
              <a:gd name="connsiteY1" fmla="*/ 129309 h 249382"/>
              <a:gd name="connsiteX2" fmla="*/ 135466 w 397163"/>
              <a:gd name="connsiteY2" fmla="*/ 249382 h 249382"/>
              <a:gd name="connsiteX3" fmla="*/ 397163 w 397163"/>
              <a:gd name="connsiteY3" fmla="*/ 237067 h 249382"/>
              <a:gd name="connsiteX4" fmla="*/ 387927 w 397163"/>
              <a:gd name="connsiteY4" fmla="*/ 123151 h 249382"/>
              <a:gd name="connsiteX5" fmla="*/ 298642 w 397163"/>
              <a:gd name="connsiteY5" fmla="*/ 116994 h 249382"/>
              <a:gd name="connsiteX6" fmla="*/ 175490 w 397163"/>
              <a:gd name="connsiteY6" fmla="*/ 86206 h 249382"/>
              <a:gd name="connsiteX7" fmla="*/ 49260 w 397163"/>
              <a:gd name="connsiteY7" fmla="*/ 12315 h 249382"/>
              <a:gd name="connsiteX8" fmla="*/ 0 w 397163"/>
              <a:gd name="connsiteY8" fmla="*/ 0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163" h="249382">
                <a:moveTo>
                  <a:pt x="0" y="0"/>
                </a:moveTo>
                <a:lnTo>
                  <a:pt x="89284" y="129309"/>
                </a:lnTo>
                <a:lnTo>
                  <a:pt x="135466" y="249382"/>
                </a:lnTo>
                <a:lnTo>
                  <a:pt x="397163" y="237067"/>
                </a:lnTo>
                <a:lnTo>
                  <a:pt x="387927" y="123151"/>
                </a:lnTo>
                <a:lnTo>
                  <a:pt x="298642" y="116994"/>
                </a:lnTo>
                <a:lnTo>
                  <a:pt x="175490" y="86206"/>
                </a:lnTo>
                <a:lnTo>
                  <a:pt x="49260" y="12315"/>
                </a:lnTo>
                <a:lnTo>
                  <a:pt x="0" y="0"/>
                </a:lnTo>
                <a:close/>
              </a:path>
            </a:pathLst>
          </a:custGeom>
          <a:solidFill>
            <a:srgbClr val="F5822B">
              <a:alpha val="78000"/>
            </a:srgbClr>
          </a:solidFill>
          <a:ln w="12700">
            <a:solidFill>
              <a:srgbClr val="F58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0E4FA4-CEB9-45FC-B286-CD3856D165E5}"/>
              </a:ext>
            </a:extLst>
          </p:cNvPr>
          <p:cNvSpPr/>
          <p:nvPr/>
        </p:nvSpPr>
        <p:spPr>
          <a:xfrm>
            <a:off x="2089378" y="3350079"/>
            <a:ext cx="2428195" cy="356507"/>
          </a:xfrm>
          <a:custGeom>
            <a:avLst/>
            <a:gdLst>
              <a:gd name="connsiteX0" fmla="*/ 0 w 3077935"/>
              <a:gd name="connsiteY0" fmla="*/ 296635 h 356507"/>
              <a:gd name="connsiteX1" fmla="*/ 119743 w 3077935"/>
              <a:gd name="connsiteY1" fmla="*/ 329292 h 356507"/>
              <a:gd name="connsiteX2" fmla="*/ 263978 w 3077935"/>
              <a:gd name="connsiteY2" fmla="*/ 340178 h 356507"/>
              <a:gd name="connsiteX3" fmla="*/ 402771 w 3077935"/>
              <a:gd name="connsiteY3" fmla="*/ 334735 h 356507"/>
              <a:gd name="connsiteX4" fmla="*/ 525235 w 3077935"/>
              <a:gd name="connsiteY4" fmla="*/ 315685 h 356507"/>
              <a:gd name="connsiteX5" fmla="*/ 587828 w 3077935"/>
              <a:gd name="connsiteY5" fmla="*/ 304800 h 356507"/>
              <a:gd name="connsiteX6" fmla="*/ 707571 w 3077935"/>
              <a:gd name="connsiteY6" fmla="*/ 302078 h 356507"/>
              <a:gd name="connsiteX7" fmla="*/ 824593 w 3077935"/>
              <a:gd name="connsiteY7" fmla="*/ 266700 h 356507"/>
              <a:gd name="connsiteX8" fmla="*/ 906235 w 3077935"/>
              <a:gd name="connsiteY8" fmla="*/ 236764 h 356507"/>
              <a:gd name="connsiteX9" fmla="*/ 998764 w 3077935"/>
              <a:gd name="connsiteY9" fmla="*/ 179614 h 356507"/>
              <a:gd name="connsiteX10" fmla="*/ 1104900 w 3077935"/>
              <a:gd name="connsiteY10" fmla="*/ 152400 h 356507"/>
              <a:gd name="connsiteX11" fmla="*/ 1295400 w 3077935"/>
              <a:gd name="connsiteY11" fmla="*/ 201385 h 356507"/>
              <a:gd name="connsiteX12" fmla="*/ 1415143 w 3077935"/>
              <a:gd name="connsiteY12" fmla="*/ 231321 h 356507"/>
              <a:gd name="connsiteX13" fmla="*/ 1524000 w 3077935"/>
              <a:gd name="connsiteY13" fmla="*/ 231321 h 356507"/>
              <a:gd name="connsiteX14" fmla="*/ 1621971 w 3077935"/>
              <a:gd name="connsiteY14" fmla="*/ 198664 h 356507"/>
              <a:gd name="connsiteX15" fmla="*/ 1736271 w 3077935"/>
              <a:gd name="connsiteY15" fmla="*/ 117021 h 356507"/>
              <a:gd name="connsiteX16" fmla="*/ 1790700 w 3077935"/>
              <a:gd name="connsiteY16" fmla="*/ 68035 h 356507"/>
              <a:gd name="connsiteX17" fmla="*/ 1807028 w 3077935"/>
              <a:gd name="connsiteY17" fmla="*/ 29935 h 356507"/>
              <a:gd name="connsiteX18" fmla="*/ 1948543 w 3077935"/>
              <a:gd name="connsiteY18" fmla="*/ 0 h 356507"/>
              <a:gd name="connsiteX19" fmla="*/ 2068285 w 3077935"/>
              <a:gd name="connsiteY19" fmla="*/ 38100 h 356507"/>
              <a:gd name="connsiteX20" fmla="*/ 2196193 w 3077935"/>
              <a:gd name="connsiteY20" fmla="*/ 103414 h 356507"/>
              <a:gd name="connsiteX21" fmla="*/ 2294164 w 3077935"/>
              <a:gd name="connsiteY21" fmla="*/ 92528 h 356507"/>
              <a:gd name="connsiteX22" fmla="*/ 2452007 w 3077935"/>
              <a:gd name="connsiteY22" fmla="*/ 76200 h 356507"/>
              <a:gd name="connsiteX23" fmla="*/ 2596243 w 3077935"/>
              <a:gd name="connsiteY23" fmla="*/ 106135 h 356507"/>
              <a:gd name="connsiteX24" fmla="*/ 2735035 w 3077935"/>
              <a:gd name="connsiteY24" fmla="*/ 185057 h 356507"/>
              <a:gd name="connsiteX25" fmla="*/ 2822121 w 3077935"/>
              <a:gd name="connsiteY25" fmla="*/ 214992 h 356507"/>
              <a:gd name="connsiteX26" fmla="*/ 2925535 w 3077935"/>
              <a:gd name="connsiteY26" fmla="*/ 217714 h 356507"/>
              <a:gd name="connsiteX27" fmla="*/ 2985407 w 3077935"/>
              <a:gd name="connsiteY27" fmla="*/ 214992 h 356507"/>
              <a:gd name="connsiteX28" fmla="*/ 3077935 w 3077935"/>
              <a:gd name="connsiteY28" fmla="*/ 198664 h 356507"/>
              <a:gd name="connsiteX29" fmla="*/ 3067050 w 3077935"/>
              <a:gd name="connsiteY29" fmla="*/ 356507 h 356507"/>
              <a:gd name="connsiteX0" fmla="*/ 0 w 2958192"/>
              <a:gd name="connsiteY0" fmla="*/ 329292 h 356507"/>
              <a:gd name="connsiteX1" fmla="*/ 144235 w 2958192"/>
              <a:gd name="connsiteY1" fmla="*/ 340178 h 356507"/>
              <a:gd name="connsiteX2" fmla="*/ 283028 w 2958192"/>
              <a:gd name="connsiteY2" fmla="*/ 334735 h 356507"/>
              <a:gd name="connsiteX3" fmla="*/ 405492 w 2958192"/>
              <a:gd name="connsiteY3" fmla="*/ 315685 h 356507"/>
              <a:gd name="connsiteX4" fmla="*/ 468085 w 2958192"/>
              <a:gd name="connsiteY4" fmla="*/ 304800 h 356507"/>
              <a:gd name="connsiteX5" fmla="*/ 587828 w 2958192"/>
              <a:gd name="connsiteY5" fmla="*/ 302078 h 356507"/>
              <a:gd name="connsiteX6" fmla="*/ 704850 w 2958192"/>
              <a:gd name="connsiteY6" fmla="*/ 266700 h 356507"/>
              <a:gd name="connsiteX7" fmla="*/ 786492 w 2958192"/>
              <a:gd name="connsiteY7" fmla="*/ 236764 h 356507"/>
              <a:gd name="connsiteX8" fmla="*/ 879021 w 2958192"/>
              <a:gd name="connsiteY8" fmla="*/ 179614 h 356507"/>
              <a:gd name="connsiteX9" fmla="*/ 985157 w 2958192"/>
              <a:gd name="connsiteY9" fmla="*/ 152400 h 356507"/>
              <a:gd name="connsiteX10" fmla="*/ 1175657 w 2958192"/>
              <a:gd name="connsiteY10" fmla="*/ 201385 h 356507"/>
              <a:gd name="connsiteX11" fmla="*/ 1295400 w 2958192"/>
              <a:gd name="connsiteY11" fmla="*/ 231321 h 356507"/>
              <a:gd name="connsiteX12" fmla="*/ 1404257 w 2958192"/>
              <a:gd name="connsiteY12" fmla="*/ 231321 h 356507"/>
              <a:gd name="connsiteX13" fmla="*/ 1502228 w 2958192"/>
              <a:gd name="connsiteY13" fmla="*/ 198664 h 356507"/>
              <a:gd name="connsiteX14" fmla="*/ 1616528 w 2958192"/>
              <a:gd name="connsiteY14" fmla="*/ 117021 h 356507"/>
              <a:gd name="connsiteX15" fmla="*/ 1670957 w 2958192"/>
              <a:gd name="connsiteY15" fmla="*/ 68035 h 356507"/>
              <a:gd name="connsiteX16" fmla="*/ 1687285 w 2958192"/>
              <a:gd name="connsiteY16" fmla="*/ 29935 h 356507"/>
              <a:gd name="connsiteX17" fmla="*/ 1828800 w 2958192"/>
              <a:gd name="connsiteY17" fmla="*/ 0 h 356507"/>
              <a:gd name="connsiteX18" fmla="*/ 1948542 w 2958192"/>
              <a:gd name="connsiteY18" fmla="*/ 38100 h 356507"/>
              <a:gd name="connsiteX19" fmla="*/ 2076450 w 2958192"/>
              <a:gd name="connsiteY19" fmla="*/ 103414 h 356507"/>
              <a:gd name="connsiteX20" fmla="*/ 2174421 w 2958192"/>
              <a:gd name="connsiteY20" fmla="*/ 92528 h 356507"/>
              <a:gd name="connsiteX21" fmla="*/ 2332264 w 2958192"/>
              <a:gd name="connsiteY21" fmla="*/ 76200 h 356507"/>
              <a:gd name="connsiteX22" fmla="*/ 2476500 w 2958192"/>
              <a:gd name="connsiteY22" fmla="*/ 106135 h 356507"/>
              <a:gd name="connsiteX23" fmla="*/ 2615292 w 2958192"/>
              <a:gd name="connsiteY23" fmla="*/ 185057 h 356507"/>
              <a:gd name="connsiteX24" fmla="*/ 2702378 w 2958192"/>
              <a:gd name="connsiteY24" fmla="*/ 214992 h 356507"/>
              <a:gd name="connsiteX25" fmla="*/ 2805792 w 2958192"/>
              <a:gd name="connsiteY25" fmla="*/ 217714 h 356507"/>
              <a:gd name="connsiteX26" fmla="*/ 2865664 w 2958192"/>
              <a:gd name="connsiteY26" fmla="*/ 214992 h 356507"/>
              <a:gd name="connsiteX27" fmla="*/ 2958192 w 2958192"/>
              <a:gd name="connsiteY27" fmla="*/ 198664 h 356507"/>
              <a:gd name="connsiteX28" fmla="*/ 2947307 w 2958192"/>
              <a:gd name="connsiteY28" fmla="*/ 356507 h 356507"/>
              <a:gd name="connsiteX0" fmla="*/ 0 w 2813957"/>
              <a:gd name="connsiteY0" fmla="*/ 340178 h 356507"/>
              <a:gd name="connsiteX1" fmla="*/ 138793 w 2813957"/>
              <a:gd name="connsiteY1" fmla="*/ 334735 h 356507"/>
              <a:gd name="connsiteX2" fmla="*/ 261257 w 2813957"/>
              <a:gd name="connsiteY2" fmla="*/ 315685 h 356507"/>
              <a:gd name="connsiteX3" fmla="*/ 323850 w 2813957"/>
              <a:gd name="connsiteY3" fmla="*/ 304800 h 356507"/>
              <a:gd name="connsiteX4" fmla="*/ 443593 w 2813957"/>
              <a:gd name="connsiteY4" fmla="*/ 302078 h 356507"/>
              <a:gd name="connsiteX5" fmla="*/ 560615 w 2813957"/>
              <a:gd name="connsiteY5" fmla="*/ 266700 h 356507"/>
              <a:gd name="connsiteX6" fmla="*/ 642257 w 2813957"/>
              <a:gd name="connsiteY6" fmla="*/ 236764 h 356507"/>
              <a:gd name="connsiteX7" fmla="*/ 734786 w 2813957"/>
              <a:gd name="connsiteY7" fmla="*/ 179614 h 356507"/>
              <a:gd name="connsiteX8" fmla="*/ 840922 w 2813957"/>
              <a:gd name="connsiteY8" fmla="*/ 152400 h 356507"/>
              <a:gd name="connsiteX9" fmla="*/ 1031422 w 2813957"/>
              <a:gd name="connsiteY9" fmla="*/ 201385 h 356507"/>
              <a:gd name="connsiteX10" fmla="*/ 1151165 w 2813957"/>
              <a:gd name="connsiteY10" fmla="*/ 231321 h 356507"/>
              <a:gd name="connsiteX11" fmla="*/ 1260022 w 2813957"/>
              <a:gd name="connsiteY11" fmla="*/ 231321 h 356507"/>
              <a:gd name="connsiteX12" fmla="*/ 1357993 w 2813957"/>
              <a:gd name="connsiteY12" fmla="*/ 198664 h 356507"/>
              <a:gd name="connsiteX13" fmla="*/ 1472293 w 2813957"/>
              <a:gd name="connsiteY13" fmla="*/ 117021 h 356507"/>
              <a:gd name="connsiteX14" fmla="*/ 1526722 w 2813957"/>
              <a:gd name="connsiteY14" fmla="*/ 68035 h 356507"/>
              <a:gd name="connsiteX15" fmla="*/ 1543050 w 2813957"/>
              <a:gd name="connsiteY15" fmla="*/ 29935 h 356507"/>
              <a:gd name="connsiteX16" fmla="*/ 1684565 w 2813957"/>
              <a:gd name="connsiteY16" fmla="*/ 0 h 356507"/>
              <a:gd name="connsiteX17" fmla="*/ 1804307 w 2813957"/>
              <a:gd name="connsiteY17" fmla="*/ 38100 h 356507"/>
              <a:gd name="connsiteX18" fmla="*/ 1932215 w 2813957"/>
              <a:gd name="connsiteY18" fmla="*/ 103414 h 356507"/>
              <a:gd name="connsiteX19" fmla="*/ 2030186 w 2813957"/>
              <a:gd name="connsiteY19" fmla="*/ 92528 h 356507"/>
              <a:gd name="connsiteX20" fmla="*/ 2188029 w 2813957"/>
              <a:gd name="connsiteY20" fmla="*/ 76200 h 356507"/>
              <a:gd name="connsiteX21" fmla="*/ 2332265 w 2813957"/>
              <a:gd name="connsiteY21" fmla="*/ 106135 h 356507"/>
              <a:gd name="connsiteX22" fmla="*/ 2471057 w 2813957"/>
              <a:gd name="connsiteY22" fmla="*/ 185057 h 356507"/>
              <a:gd name="connsiteX23" fmla="*/ 2558143 w 2813957"/>
              <a:gd name="connsiteY23" fmla="*/ 214992 h 356507"/>
              <a:gd name="connsiteX24" fmla="*/ 2661557 w 2813957"/>
              <a:gd name="connsiteY24" fmla="*/ 217714 h 356507"/>
              <a:gd name="connsiteX25" fmla="*/ 2721429 w 2813957"/>
              <a:gd name="connsiteY25" fmla="*/ 214992 h 356507"/>
              <a:gd name="connsiteX26" fmla="*/ 2813957 w 2813957"/>
              <a:gd name="connsiteY26" fmla="*/ 198664 h 356507"/>
              <a:gd name="connsiteX27" fmla="*/ 2803072 w 2813957"/>
              <a:gd name="connsiteY27" fmla="*/ 356507 h 356507"/>
              <a:gd name="connsiteX0" fmla="*/ 0 w 2675164"/>
              <a:gd name="connsiteY0" fmla="*/ 334735 h 356507"/>
              <a:gd name="connsiteX1" fmla="*/ 122464 w 2675164"/>
              <a:gd name="connsiteY1" fmla="*/ 315685 h 356507"/>
              <a:gd name="connsiteX2" fmla="*/ 185057 w 2675164"/>
              <a:gd name="connsiteY2" fmla="*/ 304800 h 356507"/>
              <a:gd name="connsiteX3" fmla="*/ 304800 w 2675164"/>
              <a:gd name="connsiteY3" fmla="*/ 302078 h 356507"/>
              <a:gd name="connsiteX4" fmla="*/ 421822 w 2675164"/>
              <a:gd name="connsiteY4" fmla="*/ 266700 h 356507"/>
              <a:gd name="connsiteX5" fmla="*/ 503464 w 2675164"/>
              <a:gd name="connsiteY5" fmla="*/ 236764 h 356507"/>
              <a:gd name="connsiteX6" fmla="*/ 595993 w 2675164"/>
              <a:gd name="connsiteY6" fmla="*/ 179614 h 356507"/>
              <a:gd name="connsiteX7" fmla="*/ 702129 w 2675164"/>
              <a:gd name="connsiteY7" fmla="*/ 152400 h 356507"/>
              <a:gd name="connsiteX8" fmla="*/ 892629 w 2675164"/>
              <a:gd name="connsiteY8" fmla="*/ 201385 h 356507"/>
              <a:gd name="connsiteX9" fmla="*/ 1012372 w 2675164"/>
              <a:gd name="connsiteY9" fmla="*/ 231321 h 356507"/>
              <a:gd name="connsiteX10" fmla="*/ 1121229 w 2675164"/>
              <a:gd name="connsiteY10" fmla="*/ 231321 h 356507"/>
              <a:gd name="connsiteX11" fmla="*/ 1219200 w 2675164"/>
              <a:gd name="connsiteY11" fmla="*/ 198664 h 356507"/>
              <a:gd name="connsiteX12" fmla="*/ 1333500 w 2675164"/>
              <a:gd name="connsiteY12" fmla="*/ 117021 h 356507"/>
              <a:gd name="connsiteX13" fmla="*/ 1387929 w 2675164"/>
              <a:gd name="connsiteY13" fmla="*/ 68035 h 356507"/>
              <a:gd name="connsiteX14" fmla="*/ 1404257 w 2675164"/>
              <a:gd name="connsiteY14" fmla="*/ 29935 h 356507"/>
              <a:gd name="connsiteX15" fmla="*/ 1545772 w 2675164"/>
              <a:gd name="connsiteY15" fmla="*/ 0 h 356507"/>
              <a:gd name="connsiteX16" fmla="*/ 1665514 w 2675164"/>
              <a:gd name="connsiteY16" fmla="*/ 38100 h 356507"/>
              <a:gd name="connsiteX17" fmla="*/ 1793422 w 2675164"/>
              <a:gd name="connsiteY17" fmla="*/ 103414 h 356507"/>
              <a:gd name="connsiteX18" fmla="*/ 1891393 w 2675164"/>
              <a:gd name="connsiteY18" fmla="*/ 92528 h 356507"/>
              <a:gd name="connsiteX19" fmla="*/ 2049236 w 2675164"/>
              <a:gd name="connsiteY19" fmla="*/ 76200 h 356507"/>
              <a:gd name="connsiteX20" fmla="*/ 2193472 w 2675164"/>
              <a:gd name="connsiteY20" fmla="*/ 106135 h 356507"/>
              <a:gd name="connsiteX21" fmla="*/ 2332264 w 2675164"/>
              <a:gd name="connsiteY21" fmla="*/ 185057 h 356507"/>
              <a:gd name="connsiteX22" fmla="*/ 2419350 w 2675164"/>
              <a:gd name="connsiteY22" fmla="*/ 214992 h 356507"/>
              <a:gd name="connsiteX23" fmla="*/ 2522764 w 2675164"/>
              <a:gd name="connsiteY23" fmla="*/ 217714 h 356507"/>
              <a:gd name="connsiteX24" fmla="*/ 2582636 w 2675164"/>
              <a:gd name="connsiteY24" fmla="*/ 214992 h 356507"/>
              <a:gd name="connsiteX25" fmla="*/ 2675164 w 2675164"/>
              <a:gd name="connsiteY25" fmla="*/ 198664 h 356507"/>
              <a:gd name="connsiteX26" fmla="*/ 2664279 w 2675164"/>
              <a:gd name="connsiteY26" fmla="*/ 356507 h 356507"/>
              <a:gd name="connsiteX0" fmla="*/ 0 w 2552700"/>
              <a:gd name="connsiteY0" fmla="*/ 315685 h 356507"/>
              <a:gd name="connsiteX1" fmla="*/ 62593 w 2552700"/>
              <a:gd name="connsiteY1" fmla="*/ 304800 h 356507"/>
              <a:gd name="connsiteX2" fmla="*/ 182336 w 2552700"/>
              <a:gd name="connsiteY2" fmla="*/ 302078 h 356507"/>
              <a:gd name="connsiteX3" fmla="*/ 299358 w 2552700"/>
              <a:gd name="connsiteY3" fmla="*/ 266700 h 356507"/>
              <a:gd name="connsiteX4" fmla="*/ 381000 w 2552700"/>
              <a:gd name="connsiteY4" fmla="*/ 236764 h 356507"/>
              <a:gd name="connsiteX5" fmla="*/ 473529 w 2552700"/>
              <a:gd name="connsiteY5" fmla="*/ 179614 h 356507"/>
              <a:gd name="connsiteX6" fmla="*/ 579665 w 2552700"/>
              <a:gd name="connsiteY6" fmla="*/ 152400 h 356507"/>
              <a:gd name="connsiteX7" fmla="*/ 770165 w 2552700"/>
              <a:gd name="connsiteY7" fmla="*/ 201385 h 356507"/>
              <a:gd name="connsiteX8" fmla="*/ 889908 w 2552700"/>
              <a:gd name="connsiteY8" fmla="*/ 231321 h 356507"/>
              <a:gd name="connsiteX9" fmla="*/ 998765 w 2552700"/>
              <a:gd name="connsiteY9" fmla="*/ 231321 h 356507"/>
              <a:gd name="connsiteX10" fmla="*/ 1096736 w 2552700"/>
              <a:gd name="connsiteY10" fmla="*/ 198664 h 356507"/>
              <a:gd name="connsiteX11" fmla="*/ 1211036 w 2552700"/>
              <a:gd name="connsiteY11" fmla="*/ 117021 h 356507"/>
              <a:gd name="connsiteX12" fmla="*/ 1265465 w 2552700"/>
              <a:gd name="connsiteY12" fmla="*/ 68035 h 356507"/>
              <a:gd name="connsiteX13" fmla="*/ 1281793 w 2552700"/>
              <a:gd name="connsiteY13" fmla="*/ 29935 h 356507"/>
              <a:gd name="connsiteX14" fmla="*/ 1423308 w 2552700"/>
              <a:gd name="connsiteY14" fmla="*/ 0 h 356507"/>
              <a:gd name="connsiteX15" fmla="*/ 1543050 w 2552700"/>
              <a:gd name="connsiteY15" fmla="*/ 38100 h 356507"/>
              <a:gd name="connsiteX16" fmla="*/ 1670958 w 2552700"/>
              <a:gd name="connsiteY16" fmla="*/ 103414 h 356507"/>
              <a:gd name="connsiteX17" fmla="*/ 1768929 w 2552700"/>
              <a:gd name="connsiteY17" fmla="*/ 92528 h 356507"/>
              <a:gd name="connsiteX18" fmla="*/ 1926772 w 2552700"/>
              <a:gd name="connsiteY18" fmla="*/ 76200 h 356507"/>
              <a:gd name="connsiteX19" fmla="*/ 2071008 w 2552700"/>
              <a:gd name="connsiteY19" fmla="*/ 106135 h 356507"/>
              <a:gd name="connsiteX20" fmla="*/ 2209800 w 2552700"/>
              <a:gd name="connsiteY20" fmla="*/ 185057 h 356507"/>
              <a:gd name="connsiteX21" fmla="*/ 2296886 w 2552700"/>
              <a:gd name="connsiteY21" fmla="*/ 214992 h 356507"/>
              <a:gd name="connsiteX22" fmla="*/ 2400300 w 2552700"/>
              <a:gd name="connsiteY22" fmla="*/ 217714 h 356507"/>
              <a:gd name="connsiteX23" fmla="*/ 2460172 w 2552700"/>
              <a:gd name="connsiteY23" fmla="*/ 214992 h 356507"/>
              <a:gd name="connsiteX24" fmla="*/ 2552700 w 2552700"/>
              <a:gd name="connsiteY24" fmla="*/ 198664 h 356507"/>
              <a:gd name="connsiteX25" fmla="*/ 2541815 w 2552700"/>
              <a:gd name="connsiteY25" fmla="*/ 356507 h 356507"/>
              <a:gd name="connsiteX0" fmla="*/ 0 w 2490107"/>
              <a:gd name="connsiteY0" fmla="*/ 304800 h 356507"/>
              <a:gd name="connsiteX1" fmla="*/ 119743 w 2490107"/>
              <a:gd name="connsiteY1" fmla="*/ 302078 h 356507"/>
              <a:gd name="connsiteX2" fmla="*/ 236765 w 2490107"/>
              <a:gd name="connsiteY2" fmla="*/ 266700 h 356507"/>
              <a:gd name="connsiteX3" fmla="*/ 318407 w 2490107"/>
              <a:gd name="connsiteY3" fmla="*/ 236764 h 356507"/>
              <a:gd name="connsiteX4" fmla="*/ 410936 w 2490107"/>
              <a:gd name="connsiteY4" fmla="*/ 179614 h 356507"/>
              <a:gd name="connsiteX5" fmla="*/ 517072 w 2490107"/>
              <a:gd name="connsiteY5" fmla="*/ 152400 h 356507"/>
              <a:gd name="connsiteX6" fmla="*/ 707572 w 2490107"/>
              <a:gd name="connsiteY6" fmla="*/ 201385 h 356507"/>
              <a:gd name="connsiteX7" fmla="*/ 827315 w 2490107"/>
              <a:gd name="connsiteY7" fmla="*/ 231321 h 356507"/>
              <a:gd name="connsiteX8" fmla="*/ 936172 w 2490107"/>
              <a:gd name="connsiteY8" fmla="*/ 231321 h 356507"/>
              <a:gd name="connsiteX9" fmla="*/ 1034143 w 2490107"/>
              <a:gd name="connsiteY9" fmla="*/ 198664 h 356507"/>
              <a:gd name="connsiteX10" fmla="*/ 1148443 w 2490107"/>
              <a:gd name="connsiteY10" fmla="*/ 117021 h 356507"/>
              <a:gd name="connsiteX11" fmla="*/ 1202872 w 2490107"/>
              <a:gd name="connsiteY11" fmla="*/ 68035 h 356507"/>
              <a:gd name="connsiteX12" fmla="*/ 1219200 w 2490107"/>
              <a:gd name="connsiteY12" fmla="*/ 29935 h 356507"/>
              <a:gd name="connsiteX13" fmla="*/ 1360715 w 2490107"/>
              <a:gd name="connsiteY13" fmla="*/ 0 h 356507"/>
              <a:gd name="connsiteX14" fmla="*/ 1480457 w 2490107"/>
              <a:gd name="connsiteY14" fmla="*/ 38100 h 356507"/>
              <a:gd name="connsiteX15" fmla="*/ 1608365 w 2490107"/>
              <a:gd name="connsiteY15" fmla="*/ 103414 h 356507"/>
              <a:gd name="connsiteX16" fmla="*/ 1706336 w 2490107"/>
              <a:gd name="connsiteY16" fmla="*/ 92528 h 356507"/>
              <a:gd name="connsiteX17" fmla="*/ 1864179 w 2490107"/>
              <a:gd name="connsiteY17" fmla="*/ 76200 h 356507"/>
              <a:gd name="connsiteX18" fmla="*/ 2008415 w 2490107"/>
              <a:gd name="connsiteY18" fmla="*/ 106135 h 356507"/>
              <a:gd name="connsiteX19" fmla="*/ 2147207 w 2490107"/>
              <a:gd name="connsiteY19" fmla="*/ 185057 h 356507"/>
              <a:gd name="connsiteX20" fmla="*/ 2234293 w 2490107"/>
              <a:gd name="connsiteY20" fmla="*/ 214992 h 356507"/>
              <a:gd name="connsiteX21" fmla="*/ 2337707 w 2490107"/>
              <a:gd name="connsiteY21" fmla="*/ 217714 h 356507"/>
              <a:gd name="connsiteX22" fmla="*/ 2397579 w 2490107"/>
              <a:gd name="connsiteY22" fmla="*/ 214992 h 356507"/>
              <a:gd name="connsiteX23" fmla="*/ 2490107 w 2490107"/>
              <a:gd name="connsiteY23" fmla="*/ 198664 h 356507"/>
              <a:gd name="connsiteX24" fmla="*/ 2479222 w 2490107"/>
              <a:gd name="connsiteY24" fmla="*/ 356507 h 356507"/>
              <a:gd name="connsiteX0" fmla="*/ 0 w 2428195"/>
              <a:gd name="connsiteY0" fmla="*/ 302419 h 356507"/>
              <a:gd name="connsiteX1" fmla="*/ 57831 w 2428195"/>
              <a:gd name="connsiteY1" fmla="*/ 302078 h 356507"/>
              <a:gd name="connsiteX2" fmla="*/ 174853 w 2428195"/>
              <a:gd name="connsiteY2" fmla="*/ 266700 h 356507"/>
              <a:gd name="connsiteX3" fmla="*/ 256495 w 2428195"/>
              <a:gd name="connsiteY3" fmla="*/ 236764 h 356507"/>
              <a:gd name="connsiteX4" fmla="*/ 349024 w 2428195"/>
              <a:gd name="connsiteY4" fmla="*/ 179614 h 356507"/>
              <a:gd name="connsiteX5" fmla="*/ 455160 w 2428195"/>
              <a:gd name="connsiteY5" fmla="*/ 152400 h 356507"/>
              <a:gd name="connsiteX6" fmla="*/ 645660 w 2428195"/>
              <a:gd name="connsiteY6" fmla="*/ 201385 h 356507"/>
              <a:gd name="connsiteX7" fmla="*/ 765403 w 2428195"/>
              <a:gd name="connsiteY7" fmla="*/ 231321 h 356507"/>
              <a:gd name="connsiteX8" fmla="*/ 874260 w 2428195"/>
              <a:gd name="connsiteY8" fmla="*/ 231321 h 356507"/>
              <a:gd name="connsiteX9" fmla="*/ 972231 w 2428195"/>
              <a:gd name="connsiteY9" fmla="*/ 198664 h 356507"/>
              <a:gd name="connsiteX10" fmla="*/ 1086531 w 2428195"/>
              <a:gd name="connsiteY10" fmla="*/ 117021 h 356507"/>
              <a:gd name="connsiteX11" fmla="*/ 1140960 w 2428195"/>
              <a:gd name="connsiteY11" fmla="*/ 68035 h 356507"/>
              <a:gd name="connsiteX12" fmla="*/ 1157288 w 2428195"/>
              <a:gd name="connsiteY12" fmla="*/ 29935 h 356507"/>
              <a:gd name="connsiteX13" fmla="*/ 1298803 w 2428195"/>
              <a:gd name="connsiteY13" fmla="*/ 0 h 356507"/>
              <a:gd name="connsiteX14" fmla="*/ 1418545 w 2428195"/>
              <a:gd name="connsiteY14" fmla="*/ 38100 h 356507"/>
              <a:gd name="connsiteX15" fmla="*/ 1546453 w 2428195"/>
              <a:gd name="connsiteY15" fmla="*/ 103414 h 356507"/>
              <a:gd name="connsiteX16" fmla="*/ 1644424 w 2428195"/>
              <a:gd name="connsiteY16" fmla="*/ 92528 h 356507"/>
              <a:gd name="connsiteX17" fmla="*/ 1802267 w 2428195"/>
              <a:gd name="connsiteY17" fmla="*/ 76200 h 356507"/>
              <a:gd name="connsiteX18" fmla="*/ 1946503 w 2428195"/>
              <a:gd name="connsiteY18" fmla="*/ 106135 h 356507"/>
              <a:gd name="connsiteX19" fmla="*/ 2085295 w 2428195"/>
              <a:gd name="connsiteY19" fmla="*/ 185057 h 356507"/>
              <a:gd name="connsiteX20" fmla="*/ 2172381 w 2428195"/>
              <a:gd name="connsiteY20" fmla="*/ 214992 h 356507"/>
              <a:gd name="connsiteX21" fmla="*/ 2275795 w 2428195"/>
              <a:gd name="connsiteY21" fmla="*/ 217714 h 356507"/>
              <a:gd name="connsiteX22" fmla="*/ 2335667 w 2428195"/>
              <a:gd name="connsiteY22" fmla="*/ 214992 h 356507"/>
              <a:gd name="connsiteX23" fmla="*/ 2428195 w 2428195"/>
              <a:gd name="connsiteY23" fmla="*/ 198664 h 356507"/>
              <a:gd name="connsiteX24" fmla="*/ 2417310 w 2428195"/>
              <a:gd name="connsiteY24" fmla="*/ 356507 h 35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28195" h="356507">
                <a:moveTo>
                  <a:pt x="0" y="302419"/>
                </a:moveTo>
                <a:lnTo>
                  <a:pt x="57831" y="302078"/>
                </a:lnTo>
                <a:lnTo>
                  <a:pt x="174853" y="266700"/>
                </a:lnTo>
                <a:lnTo>
                  <a:pt x="256495" y="236764"/>
                </a:lnTo>
                <a:lnTo>
                  <a:pt x="349024" y="179614"/>
                </a:lnTo>
                <a:lnTo>
                  <a:pt x="455160" y="152400"/>
                </a:lnTo>
                <a:lnTo>
                  <a:pt x="645660" y="201385"/>
                </a:lnTo>
                <a:lnTo>
                  <a:pt x="765403" y="231321"/>
                </a:lnTo>
                <a:lnTo>
                  <a:pt x="874260" y="231321"/>
                </a:lnTo>
                <a:lnTo>
                  <a:pt x="972231" y="198664"/>
                </a:lnTo>
                <a:lnTo>
                  <a:pt x="1086531" y="117021"/>
                </a:lnTo>
                <a:lnTo>
                  <a:pt x="1140960" y="68035"/>
                </a:lnTo>
                <a:lnTo>
                  <a:pt x="1157288" y="29935"/>
                </a:lnTo>
                <a:lnTo>
                  <a:pt x="1298803" y="0"/>
                </a:lnTo>
                <a:lnTo>
                  <a:pt x="1418545" y="38100"/>
                </a:lnTo>
                <a:lnTo>
                  <a:pt x="1546453" y="103414"/>
                </a:lnTo>
                <a:lnTo>
                  <a:pt x="1644424" y="92528"/>
                </a:lnTo>
                <a:lnTo>
                  <a:pt x="1802267" y="76200"/>
                </a:lnTo>
                <a:lnTo>
                  <a:pt x="1946503" y="106135"/>
                </a:lnTo>
                <a:lnTo>
                  <a:pt x="2085295" y="185057"/>
                </a:lnTo>
                <a:lnTo>
                  <a:pt x="2172381" y="214992"/>
                </a:lnTo>
                <a:lnTo>
                  <a:pt x="2275795" y="217714"/>
                </a:lnTo>
                <a:lnTo>
                  <a:pt x="2335667" y="214992"/>
                </a:lnTo>
                <a:lnTo>
                  <a:pt x="2428195" y="198664"/>
                </a:lnTo>
                <a:lnTo>
                  <a:pt x="2417310" y="356507"/>
                </a:lnTo>
              </a:path>
            </a:pathLst>
          </a:cu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22AA74A-BF07-4047-8EC4-CD1CA92EC36B}"/>
              </a:ext>
            </a:extLst>
          </p:cNvPr>
          <p:cNvCxnSpPr>
            <a:cxnSpLocks/>
          </p:cNvCxnSpPr>
          <p:nvPr/>
        </p:nvCxnSpPr>
        <p:spPr>
          <a:xfrm flipV="1">
            <a:off x="4107363" y="3659658"/>
            <a:ext cx="171081" cy="397801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6DC0CE02-D4A2-4ABF-B145-AB595EA045BB}"/>
              </a:ext>
            </a:extLst>
          </p:cNvPr>
          <p:cNvSpPr txBox="1"/>
          <p:nvPr/>
        </p:nvSpPr>
        <p:spPr>
          <a:xfrm rot="2060531">
            <a:off x="9109226" y="2675832"/>
            <a:ext cx="1315265" cy="26161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EL NORTE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47B459D-ACC1-4C9B-B309-5ACB03CB71C8}"/>
              </a:ext>
            </a:extLst>
          </p:cNvPr>
          <p:cNvSpPr/>
          <p:nvPr/>
        </p:nvSpPr>
        <p:spPr>
          <a:xfrm>
            <a:off x="4499429" y="3401786"/>
            <a:ext cx="617764" cy="302078"/>
          </a:xfrm>
          <a:custGeom>
            <a:avLst/>
            <a:gdLst>
              <a:gd name="connsiteX0" fmla="*/ 617764 w 617764"/>
              <a:gd name="connsiteY0" fmla="*/ 0 h 302078"/>
              <a:gd name="connsiteX1" fmla="*/ 568778 w 617764"/>
              <a:gd name="connsiteY1" fmla="*/ 280307 h 302078"/>
              <a:gd name="connsiteX2" fmla="*/ 0 w 617764"/>
              <a:gd name="connsiteY2" fmla="*/ 302078 h 3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7764" h="302078">
                <a:moveTo>
                  <a:pt x="617764" y="0"/>
                </a:moveTo>
                <a:lnTo>
                  <a:pt x="568778" y="280307"/>
                </a:lnTo>
                <a:lnTo>
                  <a:pt x="0" y="302078"/>
                </a:lnTo>
              </a:path>
            </a:pathLst>
          </a:custGeom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chemeClr val="bg1">
                <a:lumMod val="95000"/>
                <a:alpha val="69804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41C906E-CFE8-49F9-8FEE-CF10E57F7928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725098" y="3734871"/>
            <a:ext cx="7474" cy="1022974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6C4A5671-C420-479F-973D-32D30C9865B9}"/>
              </a:ext>
            </a:extLst>
          </p:cNvPr>
          <p:cNvSpPr txBox="1"/>
          <p:nvPr/>
        </p:nvSpPr>
        <p:spPr>
          <a:xfrm>
            <a:off x="4644405" y="3741463"/>
            <a:ext cx="1150576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HISTORIC DOWNTOWN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BC13B1-CE1E-47B9-B443-EAAA4F0ACB6A}"/>
              </a:ext>
            </a:extLst>
          </p:cNvPr>
          <p:cNvGrpSpPr/>
          <p:nvPr/>
        </p:nvGrpSpPr>
        <p:grpSpPr>
          <a:xfrm>
            <a:off x="11542165" y="4951903"/>
            <a:ext cx="681279" cy="658620"/>
            <a:chOff x="11484406" y="4924495"/>
            <a:chExt cx="681279" cy="65862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ACCCDE-E2F0-44DB-BBF2-45AB9D92CA6F}"/>
                </a:ext>
              </a:extLst>
            </p:cNvPr>
            <p:cNvSpPr/>
            <p:nvPr/>
          </p:nvSpPr>
          <p:spPr>
            <a:xfrm rot="20401108">
              <a:off x="11611557" y="492449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4B2A8767-87E9-4AC9-B7C7-4D5B8DE8565D}"/>
                </a:ext>
              </a:extLst>
            </p:cNvPr>
            <p:cNvSpPr/>
            <p:nvPr/>
          </p:nvSpPr>
          <p:spPr>
            <a:xfrm rot="12060598">
              <a:off x="11687886" y="492614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EB5E29B-3813-49F1-9C46-89FC50E878CB}"/>
                </a:ext>
              </a:extLst>
            </p:cNvPr>
            <p:cNvSpPr txBox="1"/>
            <p:nvPr/>
          </p:nvSpPr>
          <p:spPr>
            <a:xfrm>
              <a:off x="11484406" y="530611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56D263-8C71-4B9E-AAE2-7ADC7956B48B}"/>
              </a:ext>
            </a:extLst>
          </p:cNvPr>
          <p:cNvGrpSpPr/>
          <p:nvPr/>
        </p:nvGrpSpPr>
        <p:grpSpPr>
          <a:xfrm>
            <a:off x="10614120" y="5619103"/>
            <a:ext cx="1491991" cy="299099"/>
            <a:chOff x="5940171" y="3450293"/>
            <a:chExt cx="1491991" cy="29909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DCC33C2-E7D1-4055-A65D-934DAB17C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171" y="3544048"/>
              <a:ext cx="0" cy="1967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D8207C2-C117-4C20-A3A1-8D5520C90F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2162" y="3544047"/>
              <a:ext cx="0" cy="1967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E8572B8-647F-4F78-9FC5-157077A28DD6}"/>
                </a:ext>
              </a:extLst>
            </p:cNvPr>
            <p:cNvSpPr txBox="1"/>
            <p:nvPr/>
          </p:nvSpPr>
          <p:spPr>
            <a:xfrm>
              <a:off x="6750879" y="3450293"/>
              <a:ext cx="63292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1 mile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7F32D4-C291-4FEC-8D10-E7170EA66693}"/>
                </a:ext>
              </a:extLst>
            </p:cNvPr>
            <p:cNvSpPr/>
            <p:nvPr/>
          </p:nvSpPr>
          <p:spPr>
            <a:xfrm>
              <a:off x="5940171" y="3671960"/>
              <a:ext cx="1491981" cy="774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9EC645-440C-434B-9211-D6923A6316FB}"/>
              </a:ext>
            </a:extLst>
          </p:cNvPr>
          <p:cNvSpPr txBox="1"/>
          <p:nvPr/>
        </p:nvSpPr>
        <p:spPr>
          <a:xfrm rot="15759329">
            <a:off x="6914124" y="2937638"/>
            <a:ext cx="1315265" cy="26161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ROSE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303EB-F7D3-4A65-9379-F19B3C07D75B}"/>
              </a:ext>
            </a:extLst>
          </p:cNvPr>
          <p:cNvSpPr txBox="1"/>
          <p:nvPr/>
        </p:nvSpPr>
        <p:spPr>
          <a:xfrm rot="16200000">
            <a:off x="3640680" y="3709284"/>
            <a:ext cx="1597878" cy="25391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CENTER CITY   PKWY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66FF9A-7509-44DB-9D33-E35A820CCDAA}"/>
              </a:ext>
            </a:extLst>
          </p:cNvPr>
          <p:cNvSpPr/>
          <p:nvPr/>
        </p:nvSpPr>
        <p:spPr>
          <a:xfrm>
            <a:off x="5144752" y="3315960"/>
            <a:ext cx="2280976" cy="205991"/>
          </a:xfrm>
          <a:custGeom>
            <a:avLst/>
            <a:gdLst>
              <a:gd name="connsiteX0" fmla="*/ 0 w 6079253"/>
              <a:gd name="connsiteY0" fmla="*/ 1130440 h 1256044"/>
              <a:gd name="connsiteX1" fmla="*/ 125604 w 6079253"/>
              <a:gd name="connsiteY1" fmla="*/ 1065126 h 1256044"/>
              <a:gd name="connsiteX2" fmla="*/ 205991 w 6079253"/>
              <a:gd name="connsiteY2" fmla="*/ 1050053 h 1256044"/>
              <a:gd name="connsiteX3" fmla="*/ 291402 w 6079253"/>
              <a:gd name="connsiteY3" fmla="*/ 1060101 h 1256044"/>
              <a:gd name="connsiteX4" fmla="*/ 492369 w 6079253"/>
              <a:gd name="connsiteY4" fmla="*/ 1165609 h 1256044"/>
              <a:gd name="connsiteX5" fmla="*/ 567732 w 6079253"/>
              <a:gd name="connsiteY5" fmla="*/ 1210827 h 1256044"/>
              <a:gd name="connsiteX6" fmla="*/ 663191 w 6079253"/>
              <a:gd name="connsiteY6" fmla="*/ 1220875 h 1256044"/>
              <a:gd name="connsiteX7" fmla="*/ 1396721 w 6079253"/>
              <a:gd name="connsiteY7" fmla="*/ 1220875 h 1256044"/>
              <a:gd name="connsiteX8" fmla="*/ 1497204 w 6079253"/>
              <a:gd name="connsiteY8" fmla="*/ 1205802 h 1256044"/>
              <a:gd name="connsiteX9" fmla="*/ 1652954 w 6079253"/>
              <a:gd name="connsiteY9" fmla="*/ 1165609 h 1256044"/>
              <a:gd name="connsiteX10" fmla="*/ 1763486 w 6079253"/>
              <a:gd name="connsiteY10" fmla="*/ 1150537 h 1256044"/>
              <a:gd name="connsiteX11" fmla="*/ 1879042 w 6079253"/>
              <a:gd name="connsiteY11" fmla="*/ 1180682 h 1256044"/>
              <a:gd name="connsiteX12" fmla="*/ 1939332 w 6079253"/>
              <a:gd name="connsiteY12" fmla="*/ 1220875 h 1256044"/>
              <a:gd name="connsiteX13" fmla="*/ 1984549 w 6079253"/>
              <a:gd name="connsiteY13" fmla="*/ 1256044 h 1256044"/>
              <a:gd name="connsiteX14" fmla="*/ 2090057 w 6079253"/>
              <a:gd name="connsiteY14" fmla="*/ 1220875 h 1256044"/>
              <a:gd name="connsiteX15" fmla="*/ 2170444 w 6079253"/>
              <a:gd name="connsiteY15" fmla="*/ 1185706 h 1256044"/>
              <a:gd name="connsiteX16" fmla="*/ 2280976 w 6079253"/>
              <a:gd name="connsiteY16" fmla="*/ 1175657 h 1256044"/>
              <a:gd name="connsiteX17" fmla="*/ 2652765 w 6079253"/>
              <a:gd name="connsiteY17" fmla="*/ 1195754 h 1256044"/>
              <a:gd name="connsiteX18" fmla="*/ 2818563 w 6079253"/>
              <a:gd name="connsiteY18" fmla="*/ 1125416 h 1256044"/>
              <a:gd name="connsiteX19" fmla="*/ 3064747 w 6079253"/>
              <a:gd name="connsiteY19" fmla="*/ 989763 h 1256044"/>
              <a:gd name="connsiteX20" fmla="*/ 3270739 w 6079253"/>
              <a:gd name="connsiteY20" fmla="*/ 939521 h 1256044"/>
              <a:gd name="connsiteX21" fmla="*/ 3627455 w 6079253"/>
              <a:gd name="connsiteY21" fmla="*/ 844062 h 1256044"/>
              <a:gd name="connsiteX22" fmla="*/ 3748035 w 6079253"/>
              <a:gd name="connsiteY22" fmla="*/ 818941 h 1256044"/>
              <a:gd name="connsiteX23" fmla="*/ 3893736 w 6079253"/>
              <a:gd name="connsiteY23" fmla="*/ 813917 h 1256044"/>
              <a:gd name="connsiteX24" fmla="*/ 4029389 w 6079253"/>
              <a:gd name="connsiteY24" fmla="*/ 778748 h 1256044"/>
              <a:gd name="connsiteX25" fmla="*/ 4240404 w 6079253"/>
              <a:gd name="connsiteY25" fmla="*/ 763675 h 1256044"/>
              <a:gd name="connsiteX26" fmla="*/ 4335864 w 6079253"/>
              <a:gd name="connsiteY26" fmla="*/ 768699 h 1256044"/>
              <a:gd name="connsiteX27" fmla="*/ 4446396 w 6079253"/>
              <a:gd name="connsiteY27" fmla="*/ 818941 h 1256044"/>
              <a:gd name="connsiteX28" fmla="*/ 4561952 w 6079253"/>
              <a:gd name="connsiteY28" fmla="*/ 869183 h 1256044"/>
              <a:gd name="connsiteX29" fmla="*/ 4662435 w 6079253"/>
              <a:gd name="connsiteY29" fmla="*/ 874207 h 1256044"/>
              <a:gd name="connsiteX30" fmla="*/ 4783015 w 6079253"/>
              <a:gd name="connsiteY30" fmla="*/ 844062 h 1256044"/>
              <a:gd name="connsiteX31" fmla="*/ 4898571 w 6079253"/>
              <a:gd name="connsiteY31" fmla="*/ 778748 h 1256044"/>
              <a:gd name="connsiteX32" fmla="*/ 5009103 w 6079253"/>
              <a:gd name="connsiteY32" fmla="*/ 663192 h 1256044"/>
              <a:gd name="connsiteX33" fmla="*/ 5189974 w 6079253"/>
              <a:gd name="connsiteY33" fmla="*/ 592853 h 1256044"/>
              <a:gd name="connsiteX34" fmla="*/ 5355771 w 6079253"/>
              <a:gd name="connsiteY34" fmla="*/ 396910 h 1256044"/>
              <a:gd name="connsiteX35" fmla="*/ 5476352 w 6079253"/>
              <a:gd name="connsiteY35" fmla="*/ 331596 h 1256044"/>
              <a:gd name="connsiteX36" fmla="*/ 5647174 w 6079253"/>
              <a:gd name="connsiteY36" fmla="*/ 241161 h 1256044"/>
              <a:gd name="connsiteX37" fmla="*/ 5933552 w 6079253"/>
              <a:gd name="connsiteY37" fmla="*/ 25121 h 1256044"/>
              <a:gd name="connsiteX38" fmla="*/ 5998866 w 6079253"/>
              <a:gd name="connsiteY38" fmla="*/ 40194 h 1256044"/>
              <a:gd name="connsiteX39" fmla="*/ 6079253 w 6079253"/>
              <a:gd name="connsiteY39" fmla="*/ 0 h 1256044"/>
              <a:gd name="connsiteX0" fmla="*/ 0 w 5998866"/>
              <a:gd name="connsiteY0" fmla="*/ 1105319 h 1230923"/>
              <a:gd name="connsiteX1" fmla="*/ 125604 w 5998866"/>
              <a:gd name="connsiteY1" fmla="*/ 1040005 h 1230923"/>
              <a:gd name="connsiteX2" fmla="*/ 205991 w 5998866"/>
              <a:gd name="connsiteY2" fmla="*/ 1024932 h 1230923"/>
              <a:gd name="connsiteX3" fmla="*/ 291402 w 5998866"/>
              <a:gd name="connsiteY3" fmla="*/ 1034980 h 1230923"/>
              <a:gd name="connsiteX4" fmla="*/ 492369 w 5998866"/>
              <a:gd name="connsiteY4" fmla="*/ 1140488 h 1230923"/>
              <a:gd name="connsiteX5" fmla="*/ 567732 w 5998866"/>
              <a:gd name="connsiteY5" fmla="*/ 1185706 h 1230923"/>
              <a:gd name="connsiteX6" fmla="*/ 663191 w 5998866"/>
              <a:gd name="connsiteY6" fmla="*/ 1195754 h 1230923"/>
              <a:gd name="connsiteX7" fmla="*/ 1396721 w 5998866"/>
              <a:gd name="connsiteY7" fmla="*/ 1195754 h 1230923"/>
              <a:gd name="connsiteX8" fmla="*/ 1497204 w 5998866"/>
              <a:gd name="connsiteY8" fmla="*/ 1180681 h 1230923"/>
              <a:gd name="connsiteX9" fmla="*/ 1652954 w 5998866"/>
              <a:gd name="connsiteY9" fmla="*/ 1140488 h 1230923"/>
              <a:gd name="connsiteX10" fmla="*/ 1763486 w 5998866"/>
              <a:gd name="connsiteY10" fmla="*/ 1125416 h 1230923"/>
              <a:gd name="connsiteX11" fmla="*/ 1879042 w 5998866"/>
              <a:gd name="connsiteY11" fmla="*/ 1155561 h 1230923"/>
              <a:gd name="connsiteX12" fmla="*/ 1939332 w 5998866"/>
              <a:gd name="connsiteY12" fmla="*/ 1195754 h 1230923"/>
              <a:gd name="connsiteX13" fmla="*/ 1984549 w 5998866"/>
              <a:gd name="connsiteY13" fmla="*/ 1230923 h 1230923"/>
              <a:gd name="connsiteX14" fmla="*/ 2090057 w 5998866"/>
              <a:gd name="connsiteY14" fmla="*/ 1195754 h 1230923"/>
              <a:gd name="connsiteX15" fmla="*/ 2170444 w 5998866"/>
              <a:gd name="connsiteY15" fmla="*/ 1160585 h 1230923"/>
              <a:gd name="connsiteX16" fmla="*/ 2280976 w 5998866"/>
              <a:gd name="connsiteY16" fmla="*/ 1150536 h 1230923"/>
              <a:gd name="connsiteX17" fmla="*/ 2652765 w 5998866"/>
              <a:gd name="connsiteY17" fmla="*/ 1170633 h 1230923"/>
              <a:gd name="connsiteX18" fmla="*/ 2818563 w 5998866"/>
              <a:gd name="connsiteY18" fmla="*/ 1100295 h 1230923"/>
              <a:gd name="connsiteX19" fmla="*/ 3064747 w 5998866"/>
              <a:gd name="connsiteY19" fmla="*/ 964642 h 1230923"/>
              <a:gd name="connsiteX20" fmla="*/ 3270739 w 5998866"/>
              <a:gd name="connsiteY20" fmla="*/ 914400 h 1230923"/>
              <a:gd name="connsiteX21" fmla="*/ 3627455 w 5998866"/>
              <a:gd name="connsiteY21" fmla="*/ 818941 h 1230923"/>
              <a:gd name="connsiteX22" fmla="*/ 3748035 w 5998866"/>
              <a:gd name="connsiteY22" fmla="*/ 793820 h 1230923"/>
              <a:gd name="connsiteX23" fmla="*/ 3893736 w 5998866"/>
              <a:gd name="connsiteY23" fmla="*/ 788796 h 1230923"/>
              <a:gd name="connsiteX24" fmla="*/ 4029389 w 5998866"/>
              <a:gd name="connsiteY24" fmla="*/ 753627 h 1230923"/>
              <a:gd name="connsiteX25" fmla="*/ 4240404 w 5998866"/>
              <a:gd name="connsiteY25" fmla="*/ 738554 h 1230923"/>
              <a:gd name="connsiteX26" fmla="*/ 4335864 w 5998866"/>
              <a:gd name="connsiteY26" fmla="*/ 743578 h 1230923"/>
              <a:gd name="connsiteX27" fmla="*/ 4446396 w 5998866"/>
              <a:gd name="connsiteY27" fmla="*/ 793820 h 1230923"/>
              <a:gd name="connsiteX28" fmla="*/ 4561952 w 5998866"/>
              <a:gd name="connsiteY28" fmla="*/ 844062 h 1230923"/>
              <a:gd name="connsiteX29" fmla="*/ 4662435 w 5998866"/>
              <a:gd name="connsiteY29" fmla="*/ 849086 h 1230923"/>
              <a:gd name="connsiteX30" fmla="*/ 4783015 w 5998866"/>
              <a:gd name="connsiteY30" fmla="*/ 818941 h 1230923"/>
              <a:gd name="connsiteX31" fmla="*/ 4898571 w 5998866"/>
              <a:gd name="connsiteY31" fmla="*/ 753627 h 1230923"/>
              <a:gd name="connsiteX32" fmla="*/ 5009103 w 5998866"/>
              <a:gd name="connsiteY32" fmla="*/ 638071 h 1230923"/>
              <a:gd name="connsiteX33" fmla="*/ 5189974 w 5998866"/>
              <a:gd name="connsiteY33" fmla="*/ 567732 h 1230923"/>
              <a:gd name="connsiteX34" fmla="*/ 5355771 w 5998866"/>
              <a:gd name="connsiteY34" fmla="*/ 371789 h 1230923"/>
              <a:gd name="connsiteX35" fmla="*/ 5476352 w 5998866"/>
              <a:gd name="connsiteY35" fmla="*/ 306475 h 1230923"/>
              <a:gd name="connsiteX36" fmla="*/ 5647174 w 5998866"/>
              <a:gd name="connsiteY36" fmla="*/ 216040 h 1230923"/>
              <a:gd name="connsiteX37" fmla="*/ 5933552 w 5998866"/>
              <a:gd name="connsiteY37" fmla="*/ 0 h 1230923"/>
              <a:gd name="connsiteX38" fmla="*/ 5998866 w 5998866"/>
              <a:gd name="connsiteY38" fmla="*/ 15073 h 1230923"/>
              <a:gd name="connsiteX0" fmla="*/ 0 w 5933552"/>
              <a:gd name="connsiteY0" fmla="*/ 1105319 h 1230923"/>
              <a:gd name="connsiteX1" fmla="*/ 125604 w 5933552"/>
              <a:gd name="connsiteY1" fmla="*/ 1040005 h 1230923"/>
              <a:gd name="connsiteX2" fmla="*/ 205991 w 5933552"/>
              <a:gd name="connsiteY2" fmla="*/ 1024932 h 1230923"/>
              <a:gd name="connsiteX3" fmla="*/ 291402 w 5933552"/>
              <a:gd name="connsiteY3" fmla="*/ 1034980 h 1230923"/>
              <a:gd name="connsiteX4" fmla="*/ 492369 w 5933552"/>
              <a:gd name="connsiteY4" fmla="*/ 1140488 h 1230923"/>
              <a:gd name="connsiteX5" fmla="*/ 567732 w 5933552"/>
              <a:gd name="connsiteY5" fmla="*/ 1185706 h 1230923"/>
              <a:gd name="connsiteX6" fmla="*/ 663191 w 5933552"/>
              <a:gd name="connsiteY6" fmla="*/ 1195754 h 1230923"/>
              <a:gd name="connsiteX7" fmla="*/ 1396721 w 5933552"/>
              <a:gd name="connsiteY7" fmla="*/ 1195754 h 1230923"/>
              <a:gd name="connsiteX8" fmla="*/ 1497204 w 5933552"/>
              <a:gd name="connsiteY8" fmla="*/ 1180681 h 1230923"/>
              <a:gd name="connsiteX9" fmla="*/ 1652954 w 5933552"/>
              <a:gd name="connsiteY9" fmla="*/ 1140488 h 1230923"/>
              <a:gd name="connsiteX10" fmla="*/ 1763486 w 5933552"/>
              <a:gd name="connsiteY10" fmla="*/ 1125416 h 1230923"/>
              <a:gd name="connsiteX11" fmla="*/ 1879042 w 5933552"/>
              <a:gd name="connsiteY11" fmla="*/ 1155561 h 1230923"/>
              <a:gd name="connsiteX12" fmla="*/ 1939332 w 5933552"/>
              <a:gd name="connsiteY12" fmla="*/ 1195754 h 1230923"/>
              <a:gd name="connsiteX13" fmla="*/ 1984549 w 5933552"/>
              <a:gd name="connsiteY13" fmla="*/ 1230923 h 1230923"/>
              <a:gd name="connsiteX14" fmla="*/ 2090057 w 5933552"/>
              <a:gd name="connsiteY14" fmla="*/ 1195754 h 1230923"/>
              <a:gd name="connsiteX15" fmla="*/ 2170444 w 5933552"/>
              <a:gd name="connsiteY15" fmla="*/ 1160585 h 1230923"/>
              <a:gd name="connsiteX16" fmla="*/ 2280976 w 5933552"/>
              <a:gd name="connsiteY16" fmla="*/ 1150536 h 1230923"/>
              <a:gd name="connsiteX17" fmla="*/ 2652765 w 5933552"/>
              <a:gd name="connsiteY17" fmla="*/ 1170633 h 1230923"/>
              <a:gd name="connsiteX18" fmla="*/ 2818563 w 5933552"/>
              <a:gd name="connsiteY18" fmla="*/ 1100295 h 1230923"/>
              <a:gd name="connsiteX19" fmla="*/ 3064747 w 5933552"/>
              <a:gd name="connsiteY19" fmla="*/ 964642 h 1230923"/>
              <a:gd name="connsiteX20" fmla="*/ 3270739 w 5933552"/>
              <a:gd name="connsiteY20" fmla="*/ 914400 h 1230923"/>
              <a:gd name="connsiteX21" fmla="*/ 3627455 w 5933552"/>
              <a:gd name="connsiteY21" fmla="*/ 818941 h 1230923"/>
              <a:gd name="connsiteX22" fmla="*/ 3748035 w 5933552"/>
              <a:gd name="connsiteY22" fmla="*/ 793820 h 1230923"/>
              <a:gd name="connsiteX23" fmla="*/ 3893736 w 5933552"/>
              <a:gd name="connsiteY23" fmla="*/ 788796 h 1230923"/>
              <a:gd name="connsiteX24" fmla="*/ 4029389 w 5933552"/>
              <a:gd name="connsiteY24" fmla="*/ 753627 h 1230923"/>
              <a:gd name="connsiteX25" fmla="*/ 4240404 w 5933552"/>
              <a:gd name="connsiteY25" fmla="*/ 738554 h 1230923"/>
              <a:gd name="connsiteX26" fmla="*/ 4335864 w 5933552"/>
              <a:gd name="connsiteY26" fmla="*/ 743578 h 1230923"/>
              <a:gd name="connsiteX27" fmla="*/ 4446396 w 5933552"/>
              <a:gd name="connsiteY27" fmla="*/ 793820 h 1230923"/>
              <a:gd name="connsiteX28" fmla="*/ 4561952 w 5933552"/>
              <a:gd name="connsiteY28" fmla="*/ 844062 h 1230923"/>
              <a:gd name="connsiteX29" fmla="*/ 4662435 w 5933552"/>
              <a:gd name="connsiteY29" fmla="*/ 849086 h 1230923"/>
              <a:gd name="connsiteX30" fmla="*/ 4783015 w 5933552"/>
              <a:gd name="connsiteY30" fmla="*/ 818941 h 1230923"/>
              <a:gd name="connsiteX31" fmla="*/ 4898571 w 5933552"/>
              <a:gd name="connsiteY31" fmla="*/ 753627 h 1230923"/>
              <a:gd name="connsiteX32" fmla="*/ 5009103 w 5933552"/>
              <a:gd name="connsiteY32" fmla="*/ 638071 h 1230923"/>
              <a:gd name="connsiteX33" fmla="*/ 5189974 w 5933552"/>
              <a:gd name="connsiteY33" fmla="*/ 567732 h 1230923"/>
              <a:gd name="connsiteX34" fmla="*/ 5355771 w 5933552"/>
              <a:gd name="connsiteY34" fmla="*/ 371789 h 1230923"/>
              <a:gd name="connsiteX35" fmla="*/ 5476352 w 5933552"/>
              <a:gd name="connsiteY35" fmla="*/ 306475 h 1230923"/>
              <a:gd name="connsiteX36" fmla="*/ 5647174 w 5933552"/>
              <a:gd name="connsiteY36" fmla="*/ 216040 h 1230923"/>
              <a:gd name="connsiteX37" fmla="*/ 5933552 w 5933552"/>
              <a:gd name="connsiteY37" fmla="*/ 0 h 1230923"/>
              <a:gd name="connsiteX0" fmla="*/ 0 w 5647174"/>
              <a:gd name="connsiteY0" fmla="*/ 889279 h 1014883"/>
              <a:gd name="connsiteX1" fmla="*/ 125604 w 5647174"/>
              <a:gd name="connsiteY1" fmla="*/ 823965 h 1014883"/>
              <a:gd name="connsiteX2" fmla="*/ 205991 w 5647174"/>
              <a:gd name="connsiteY2" fmla="*/ 808892 h 1014883"/>
              <a:gd name="connsiteX3" fmla="*/ 291402 w 5647174"/>
              <a:gd name="connsiteY3" fmla="*/ 818940 h 1014883"/>
              <a:gd name="connsiteX4" fmla="*/ 492369 w 5647174"/>
              <a:gd name="connsiteY4" fmla="*/ 924448 h 1014883"/>
              <a:gd name="connsiteX5" fmla="*/ 567732 w 5647174"/>
              <a:gd name="connsiteY5" fmla="*/ 969666 h 1014883"/>
              <a:gd name="connsiteX6" fmla="*/ 663191 w 5647174"/>
              <a:gd name="connsiteY6" fmla="*/ 979714 h 1014883"/>
              <a:gd name="connsiteX7" fmla="*/ 1396721 w 5647174"/>
              <a:gd name="connsiteY7" fmla="*/ 979714 h 1014883"/>
              <a:gd name="connsiteX8" fmla="*/ 1497204 w 5647174"/>
              <a:gd name="connsiteY8" fmla="*/ 964641 h 1014883"/>
              <a:gd name="connsiteX9" fmla="*/ 1652954 w 5647174"/>
              <a:gd name="connsiteY9" fmla="*/ 924448 h 1014883"/>
              <a:gd name="connsiteX10" fmla="*/ 1763486 w 5647174"/>
              <a:gd name="connsiteY10" fmla="*/ 909376 h 1014883"/>
              <a:gd name="connsiteX11" fmla="*/ 1879042 w 5647174"/>
              <a:gd name="connsiteY11" fmla="*/ 939521 h 1014883"/>
              <a:gd name="connsiteX12" fmla="*/ 1939332 w 5647174"/>
              <a:gd name="connsiteY12" fmla="*/ 979714 h 1014883"/>
              <a:gd name="connsiteX13" fmla="*/ 1984549 w 5647174"/>
              <a:gd name="connsiteY13" fmla="*/ 1014883 h 1014883"/>
              <a:gd name="connsiteX14" fmla="*/ 2090057 w 5647174"/>
              <a:gd name="connsiteY14" fmla="*/ 979714 h 1014883"/>
              <a:gd name="connsiteX15" fmla="*/ 2170444 w 5647174"/>
              <a:gd name="connsiteY15" fmla="*/ 944545 h 1014883"/>
              <a:gd name="connsiteX16" fmla="*/ 2280976 w 5647174"/>
              <a:gd name="connsiteY16" fmla="*/ 934496 h 1014883"/>
              <a:gd name="connsiteX17" fmla="*/ 2652765 w 5647174"/>
              <a:gd name="connsiteY17" fmla="*/ 954593 h 1014883"/>
              <a:gd name="connsiteX18" fmla="*/ 2818563 w 5647174"/>
              <a:gd name="connsiteY18" fmla="*/ 884255 h 1014883"/>
              <a:gd name="connsiteX19" fmla="*/ 3064747 w 5647174"/>
              <a:gd name="connsiteY19" fmla="*/ 748602 h 1014883"/>
              <a:gd name="connsiteX20" fmla="*/ 3270739 w 5647174"/>
              <a:gd name="connsiteY20" fmla="*/ 698360 h 1014883"/>
              <a:gd name="connsiteX21" fmla="*/ 3627455 w 5647174"/>
              <a:gd name="connsiteY21" fmla="*/ 602901 h 1014883"/>
              <a:gd name="connsiteX22" fmla="*/ 3748035 w 5647174"/>
              <a:gd name="connsiteY22" fmla="*/ 577780 h 1014883"/>
              <a:gd name="connsiteX23" fmla="*/ 3893736 w 5647174"/>
              <a:gd name="connsiteY23" fmla="*/ 572756 h 1014883"/>
              <a:gd name="connsiteX24" fmla="*/ 4029389 w 5647174"/>
              <a:gd name="connsiteY24" fmla="*/ 537587 h 1014883"/>
              <a:gd name="connsiteX25" fmla="*/ 4240404 w 5647174"/>
              <a:gd name="connsiteY25" fmla="*/ 522514 h 1014883"/>
              <a:gd name="connsiteX26" fmla="*/ 4335864 w 5647174"/>
              <a:gd name="connsiteY26" fmla="*/ 527538 h 1014883"/>
              <a:gd name="connsiteX27" fmla="*/ 4446396 w 5647174"/>
              <a:gd name="connsiteY27" fmla="*/ 577780 h 1014883"/>
              <a:gd name="connsiteX28" fmla="*/ 4561952 w 5647174"/>
              <a:gd name="connsiteY28" fmla="*/ 628022 h 1014883"/>
              <a:gd name="connsiteX29" fmla="*/ 4662435 w 5647174"/>
              <a:gd name="connsiteY29" fmla="*/ 633046 h 1014883"/>
              <a:gd name="connsiteX30" fmla="*/ 4783015 w 5647174"/>
              <a:gd name="connsiteY30" fmla="*/ 602901 h 1014883"/>
              <a:gd name="connsiteX31" fmla="*/ 4898571 w 5647174"/>
              <a:gd name="connsiteY31" fmla="*/ 537587 h 1014883"/>
              <a:gd name="connsiteX32" fmla="*/ 5009103 w 5647174"/>
              <a:gd name="connsiteY32" fmla="*/ 422031 h 1014883"/>
              <a:gd name="connsiteX33" fmla="*/ 5189974 w 5647174"/>
              <a:gd name="connsiteY33" fmla="*/ 351692 h 1014883"/>
              <a:gd name="connsiteX34" fmla="*/ 5355771 w 5647174"/>
              <a:gd name="connsiteY34" fmla="*/ 155749 h 1014883"/>
              <a:gd name="connsiteX35" fmla="*/ 5476352 w 5647174"/>
              <a:gd name="connsiteY35" fmla="*/ 90435 h 1014883"/>
              <a:gd name="connsiteX36" fmla="*/ 5647174 w 5647174"/>
              <a:gd name="connsiteY36" fmla="*/ 0 h 1014883"/>
              <a:gd name="connsiteX0" fmla="*/ 0 w 5476352"/>
              <a:gd name="connsiteY0" fmla="*/ 798844 h 924448"/>
              <a:gd name="connsiteX1" fmla="*/ 125604 w 5476352"/>
              <a:gd name="connsiteY1" fmla="*/ 733530 h 924448"/>
              <a:gd name="connsiteX2" fmla="*/ 205991 w 5476352"/>
              <a:gd name="connsiteY2" fmla="*/ 718457 h 924448"/>
              <a:gd name="connsiteX3" fmla="*/ 291402 w 5476352"/>
              <a:gd name="connsiteY3" fmla="*/ 728505 h 924448"/>
              <a:gd name="connsiteX4" fmla="*/ 492369 w 5476352"/>
              <a:gd name="connsiteY4" fmla="*/ 834013 h 924448"/>
              <a:gd name="connsiteX5" fmla="*/ 567732 w 5476352"/>
              <a:gd name="connsiteY5" fmla="*/ 879231 h 924448"/>
              <a:gd name="connsiteX6" fmla="*/ 663191 w 5476352"/>
              <a:gd name="connsiteY6" fmla="*/ 889279 h 924448"/>
              <a:gd name="connsiteX7" fmla="*/ 1396721 w 5476352"/>
              <a:gd name="connsiteY7" fmla="*/ 889279 h 924448"/>
              <a:gd name="connsiteX8" fmla="*/ 1497204 w 5476352"/>
              <a:gd name="connsiteY8" fmla="*/ 874206 h 924448"/>
              <a:gd name="connsiteX9" fmla="*/ 1652954 w 5476352"/>
              <a:gd name="connsiteY9" fmla="*/ 834013 h 924448"/>
              <a:gd name="connsiteX10" fmla="*/ 1763486 w 5476352"/>
              <a:gd name="connsiteY10" fmla="*/ 818941 h 924448"/>
              <a:gd name="connsiteX11" fmla="*/ 1879042 w 5476352"/>
              <a:gd name="connsiteY11" fmla="*/ 849086 h 924448"/>
              <a:gd name="connsiteX12" fmla="*/ 1939332 w 5476352"/>
              <a:gd name="connsiteY12" fmla="*/ 889279 h 924448"/>
              <a:gd name="connsiteX13" fmla="*/ 1984549 w 5476352"/>
              <a:gd name="connsiteY13" fmla="*/ 924448 h 924448"/>
              <a:gd name="connsiteX14" fmla="*/ 2090057 w 5476352"/>
              <a:gd name="connsiteY14" fmla="*/ 889279 h 924448"/>
              <a:gd name="connsiteX15" fmla="*/ 2170444 w 5476352"/>
              <a:gd name="connsiteY15" fmla="*/ 854110 h 924448"/>
              <a:gd name="connsiteX16" fmla="*/ 2280976 w 5476352"/>
              <a:gd name="connsiteY16" fmla="*/ 844061 h 924448"/>
              <a:gd name="connsiteX17" fmla="*/ 2652765 w 5476352"/>
              <a:gd name="connsiteY17" fmla="*/ 864158 h 924448"/>
              <a:gd name="connsiteX18" fmla="*/ 2818563 w 5476352"/>
              <a:gd name="connsiteY18" fmla="*/ 793820 h 924448"/>
              <a:gd name="connsiteX19" fmla="*/ 3064747 w 5476352"/>
              <a:gd name="connsiteY19" fmla="*/ 658167 h 924448"/>
              <a:gd name="connsiteX20" fmla="*/ 3270739 w 5476352"/>
              <a:gd name="connsiteY20" fmla="*/ 607925 h 924448"/>
              <a:gd name="connsiteX21" fmla="*/ 3627455 w 5476352"/>
              <a:gd name="connsiteY21" fmla="*/ 512466 h 924448"/>
              <a:gd name="connsiteX22" fmla="*/ 3748035 w 5476352"/>
              <a:gd name="connsiteY22" fmla="*/ 487345 h 924448"/>
              <a:gd name="connsiteX23" fmla="*/ 3893736 w 5476352"/>
              <a:gd name="connsiteY23" fmla="*/ 482321 h 924448"/>
              <a:gd name="connsiteX24" fmla="*/ 4029389 w 5476352"/>
              <a:gd name="connsiteY24" fmla="*/ 447152 h 924448"/>
              <a:gd name="connsiteX25" fmla="*/ 4240404 w 5476352"/>
              <a:gd name="connsiteY25" fmla="*/ 432079 h 924448"/>
              <a:gd name="connsiteX26" fmla="*/ 4335864 w 5476352"/>
              <a:gd name="connsiteY26" fmla="*/ 437103 h 924448"/>
              <a:gd name="connsiteX27" fmla="*/ 4446396 w 5476352"/>
              <a:gd name="connsiteY27" fmla="*/ 487345 h 924448"/>
              <a:gd name="connsiteX28" fmla="*/ 4561952 w 5476352"/>
              <a:gd name="connsiteY28" fmla="*/ 537587 h 924448"/>
              <a:gd name="connsiteX29" fmla="*/ 4662435 w 5476352"/>
              <a:gd name="connsiteY29" fmla="*/ 542611 h 924448"/>
              <a:gd name="connsiteX30" fmla="*/ 4783015 w 5476352"/>
              <a:gd name="connsiteY30" fmla="*/ 512466 h 924448"/>
              <a:gd name="connsiteX31" fmla="*/ 4898571 w 5476352"/>
              <a:gd name="connsiteY31" fmla="*/ 447152 h 924448"/>
              <a:gd name="connsiteX32" fmla="*/ 5009103 w 5476352"/>
              <a:gd name="connsiteY32" fmla="*/ 331596 h 924448"/>
              <a:gd name="connsiteX33" fmla="*/ 5189974 w 5476352"/>
              <a:gd name="connsiteY33" fmla="*/ 261257 h 924448"/>
              <a:gd name="connsiteX34" fmla="*/ 5355771 w 5476352"/>
              <a:gd name="connsiteY34" fmla="*/ 65314 h 924448"/>
              <a:gd name="connsiteX35" fmla="*/ 5476352 w 5476352"/>
              <a:gd name="connsiteY35" fmla="*/ 0 h 924448"/>
              <a:gd name="connsiteX0" fmla="*/ 0 w 5466485"/>
              <a:gd name="connsiteY0" fmla="*/ 792266 h 917870"/>
              <a:gd name="connsiteX1" fmla="*/ 125604 w 5466485"/>
              <a:gd name="connsiteY1" fmla="*/ 726952 h 917870"/>
              <a:gd name="connsiteX2" fmla="*/ 205991 w 5466485"/>
              <a:gd name="connsiteY2" fmla="*/ 711879 h 917870"/>
              <a:gd name="connsiteX3" fmla="*/ 291402 w 5466485"/>
              <a:gd name="connsiteY3" fmla="*/ 721927 h 917870"/>
              <a:gd name="connsiteX4" fmla="*/ 492369 w 5466485"/>
              <a:gd name="connsiteY4" fmla="*/ 827435 h 917870"/>
              <a:gd name="connsiteX5" fmla="*/ 567732 w 5466485"/>
              <a:gd name="connsiteY5" fmla="*/ 872653 h 917870"/>
              <a:gd name="connsiteX6" fmla="*/ 663191 w 5466485"/>
              <a:gd name="connsiteY6" fmla="*/ 882701 h 917870"/>
              <a:gd name="connsiteX7" fmla="*/ 1396721 w 5466485"/>
              <a:gd name="connsiteY7" fmla="*/ 882701 h 917870"/>
              <a:gd name="connsiteX8" fmla="*/ 1497204 w 5466485"/>
              <a:gd name="connsiteY8" fmla="*/ 867628 h 917870"/>
              <a:gd name="connsiteX9" fmla="*/ 1652954 w 5466485"/>
              <a:gd name="connsiteY9" fmla="*/ 827435 h 917870"/>
              <a:gd name="connsiteX10" fmla="*/ 1763486 w 5466485"/>
              <a:gd name="connsiteY10" fmla="*/ 812363 h 917870"/>
              <a:gd name="connsiteX11" fmla="*/ 1879042 w 5466485"/>
              <a:gd name="connsiteY11" fmla="*/ 842508 h 917870"/>
              <a:gd name="connsiteX12" fmla="*/ 1939332 w 5466485"/>
              <a:gd name="connsiteY12" fmla="*/ 882701 h 917870"/>
              <a:gd name="connsiteX13" fmla="*/ 1984549 w 5466485"/>
              <a:gd name="connsiteY13" fmla="*/ 917870 h 917870"/>
              <a:gd name="connsiteX14" fmla="*/ 2090057 w 5466485"/>
              <a:gd name="connsiteY14" fmla="*/ 882701 h 917870"/>
              <a:gd name="connsiteX15" fmla="*/ 2170444 w 5466485"/>
              <a:gd name="connsiteY15" fmla="*/ 847532 h 917870"/>
              <a:gd name="connsiteX16" fmla="*/ 2280976 w 5466485"/>
              <a:gd name="connsiteY16" fmla="*/ 837483 h 917870"/>
              <a:gd name="connsiteX17" fmla="*/ 2652765 w 5466485"/>
              <a:gd name="connsiteY17" fmla="*/ 857580 h 917870"/>
              <a:gd name="connsiteX18" fmla="*/ 2818563 w 5466485"/>
              <a:gd name="connsiteY18" fmla="*/ 787242 h 917870"/>
              <a:gd name="connsiteX19" fmla="*/ 3064747 w 5466485"/>
              <a:gd name="connsiteY19" fmla="*/ 651589 h 917870"/>
              <a:gd name="connsiteX20" fmla="*/ 3270739 w 5466485"/>
              <a:gd name="connsiteY20" fmla="*/ 601347 h 917870"/>
              <a:gd name="connsiteX21" fmla="*/ 3627455 w 5466485"/>
              <a:gd name="connsiteY21" fmla="*/ 505888 h 917870"/>
              <a:gd name="connsiteX22" fmla="*/ 3748035 w 5466485"/>
              <a:gd name="connsiteY22" fmla="*/ 480767 h 917870"/>
              <a:gd name="connsiteX23" fmla="*/ 3893736 w 5466485"/>
              <a:gd name="connsiteY23" fmla="*/ 475743 h 917870"/>
              <a:gd name="connsiteX24" fmla="*/ 4029389 w 5466485"/>
              <a:gd name="connsiteY24" fmla="*/ 440574 h 917870"/>
              <a:gd name="connsiteX25" fmla="*/ 4240404 w 5466485"/>
              <a:gd name="connsiteY25" fmla="*/ 425501 h 917870"/>
              <a:gd name="connsiteX26" fmla="*/ 4335864 w 5466485"/>
              <a:gd name="connsiteY26" fmla="*/ 430525 h 917870"/>
              <a:gd name="connsiteX27" fmla="*/ 4446396 w 5466485"/>
              <a:gd name="connsiteY27" fmla="*/ 480767 h 917870"/>
              <a:gd name="connsiteX28" fmla="*/ 4561952 w 5466485"/>
              <a:gd name="connsiteY28" fmla="*/ 531009 h 917870"/>
              <a:gd name="connsiteX29" fmla="*/ 4662435 w 5466485"/>
              <a:gd name="connsiteY29" fmla="*/ 536033 h 917870"/>
              <a:gd name="connsiteX30" fmla="*/ 4783015 w 5466485"/>
              <a:gd name="connsiteY30" fmla="*/ 505888 h 917870"/>
              <a:gd name="connsiteX31" fmla="*/ 4898571 w 5466485"/>
              <a:gd name="connsiteY31" fmla="*/ 440574 h 917870"/>
              <a:gd name="connsiteX32" fmla="*/ 5009103 w 5466485"/>
              <a:gd name="connsiteY32" fmla="*/ 325018 h 917870"/>
              <a:gd name="connsiteX33" fmla="*/ 5189974 w 5466485"/>
              <a:gd name="connsiteY33" fmla="*/ 254679 h 917870"/>
              <a:gd name="connsiteX34" fmla="*/ 5355771 w 5466485"/>
              <a:gd name="connsiteY34" fmla="*/ 58736 h 917870"/>
              <a:gd name="connsiteX35" fmla="*/ 5466485 w 5466485"/>
              <a:gd name="connsiteY35" fmla="*/ 0 h 917870"/>
              <a:gd name="connsiteX0" fmla="*/ 0 w 5355771"/>
              <a:gd name="connsiteY0" fmla="*/ 733530 h 859134"/>
              <a:gd name="connsiteX1" fmla="*/ 125604 w 5355771"/>
              <a:gd name="connsiteY1" fmla="*/ 668216 h 859134"/>
              <a:gd name="connsiteX2" fmla="*/ 205991 w 5355771"/>
              <a:gd name="connsiteY2" fmla="*/ 653143 h 859134"/>
              <a:gd name="connsiteX3" fmla="*/ 291402 w 5355771"/>
              <a:gd name="connsiteY3" fmla="*/ 663191 h 859134"/>
              <a:gd name="connsiteX4" fmla="*/ 492369 w 5355771"/>
              <a:gd name="connsiteY4" fmla="*/ 768699 h 859134"/>
              <a:gd name="connsiteX5" fmla="*/ 567732 w 5355771"/>
              <a:gd name="connsiteY5" fmla="*/ 813917 h 859134"/>
              <a:gd name="connsiteX6" fmla="*/ 663191 w 5355771"/>
              <a:gd name="connsiteY6" fmla="*/ 823965 h 859134"/>
              <a:gd name="connsiteX7" fmla="*/ 1396721 w 5355771"/>
              <a:gd name="connsiteY7" fmla="*/ 823965 h 859134"/>
              <a:gd name="connsiteX8" fmla="*/ 1497204 w 5355771"/>
              <a:gd name="connsiteY8" fmla="*/ 808892 h 859134"/>
              <a:gd name="connsiteX9" fmla="*/ 1652954 w 5355771"/>
              <a:gd name="connsiteY9" fmla="*/ 768699 h 859134"/>
              <a:gd name="connsiteX10" fmla="*/ 1763486 w 5355771"/>
              <a:gd name="connsiteY10" fmla="*/ 753627 h 859134"/>
              <a:gd name="connsiteX11" fmla="*/ 1879042 w 5355771"/>
              <a:gd name="connsiteY11" fmla="*/ 783772 h 859134"/>
              <a:gd name="connsiteX12" fmla="*/ 1939332 w 5355771"/>
              <a:gd name="connsiteY12" fmla="*/ 823965 h 859134"/>
              <a:gd name="connsiteX13" fmla="*/ 1984549 w 5355771"/>
              <a:gd name="connsiteY13" fmla="*/ 859134 h 859134"/>
              <a:gd name="connsiteX14" fmla="*/ 2090057 w 5355771"/>
              <a:gd name="connsiteY14" fmla="*/ 823965 h 859134"/>
              <a:gd name="connsiteX15" fmla="*/ 2170444 w 5355771"/>
              <a:gd name="connsiteY15" fmla="*/ 788796 h 859134"/>
              <a:gd name="connsiteX16" fmla="*/ 2280976 w 5355771"/>
              <a:gd name="connsiteY16" fmla="*/ 778747 h 859134"/>
              <a:gd name="connsiteX17" fmla="*/ 2652765 w 5355771"/>
              <a:gd name="connsiteY17" fmla="*/ 798844 h 859134"/>
              <a:gd name="connsiteX18" fmla="*/ 2818563 w 5355771"/>
              <a:gd name="connsiteY18" fmla="*/ 728506 h 859134"/>
              <a:gd name="connsiteX19" fmla="*/ 3064747 w 5355771"/>
              <a:gd name="connsiteY19" fmla="*/ 592853 h 859134"/>
              <a:gd name="connsiteX20" fmla="*/ 3270739 w 5355771"/>
              <a:gd name="connsiteY20" fmla="*/ 542611 h 859134"/>
              <a:gd name="connsiteX21" fmla="*/ 3627455 w 5355771"/>
              <a:gd name="connsiteY21" fmla="*/ 447152 h 859134"/>
              <a:gd name="connsiteX22" fmla="*/ 3748035 w 5355771"/>
              <a:gd name="connsiteY22" fmla="*/ 422031 h 859134"/>
              <a:gd name="connsiteX23" fmla="*/ 3893736 w 5355771"/>
              <a:gd name="connsiteY23" fmla="*/ 417007 h 859134"/>
              <a:gd name="connsiteX24" fmla="*/ 4029389 w 5355771"/>
              <a:gd name="connsiteY24" fmla="*/ 381838 h 859134"/>
              <a:gd name="connsiteX25" fmla="*/ 4240404 w 5355771"/>
              <a:gd name="connsiteY25" fmla="*/ 366765 h 859134"/>
              <a:gd name="connsiteX26" fmla="*/ 4335864 w 5355771"/>
              <a:gd name="connsiteY26" fmla="*/ 371789 h 859134"/>
              <a:gd name="connsiteX27" fmla="*/ 4446396 w 5355771"/>
              <a:gd name="connsiteY27" fmla="*/ 422031 h 859134"/>
              <a:gd name="connsiteX28" fmla="*/ 4561952 w 5355771"/>
              <a:gd name="connsiteY28" fmla="*/ 472273 h 859134"/>
              <a:gd name="connsiteX29" fmla="*/ 4662435 w 5355771"/>
              <a:gd name="connsiteY29" fmla="*/ 477297 h 859134"/>
              <a:gd name="connsiteX30" fmla="*/ 4783015 w 5355771"/>
              <a:gd name="connsiteY30" fmla="*/ 447152 h 859134"/>
              <a:gd name="connsiteX31" fmla="*/ 4898571 w 5355771"/>
              <a:gd name="connsiteY31" fmla="*/ 381838 h 859134"/>
              <a:gd name="connsiteX32" fmla="*/ 5009103 w 5355771"/>
              <a:gd name="connsiteY32" fmla="*/ 266282 h 859134"/>
              <a:gd name="connsiteX33" fmla="*/ 5189974 w 5355771"/>
              <a:gd name="connsiteY33" fmla="*/ 195943 h 859134"/>
              <a:gd name="connsiteX34" fmla="*/ 5355771 w 5355771"/>
              <a:gd name="connsiteY34" fmla="*/ 0 h 859134"/>
              <a:gd name="connsiteX0" fmla="*/ 0 w 5189974"/>
              <a:gd name="connsiteY0" fmla="*/ 537587 h 663191"/>
              <a:gd name="connsiteX1" fmla="*/ 125604 w 5189974"/>
              <a:gd name="connsiteY1" fmla="*/ 472273 h 663191"/>
              <a:gd name="connsiteX2" fmla="*/ 205991 w 5189974"/>
              <a:gd name="connsiteY2" fmla="*/ 457200 h 663191"/>
              <a:gd name="connsiteX3" fmla="*/ 291402 w 5189974"/>
              <a:gd name="connsiteY3" fmla="*/ 467248 h 663191"/>
              <a:gd name="connsiteX4" fmla="*/ 492369 w 5189974"/>
              <a:gd name="connsiteY4" fmla="*/ 572756 h 663191"/>
              <a:gd name="connsiteX5" fmla="*/ 567732 w 5189974"/>
              <a:gd name="connsiteY5" fmla="*/ 617974 h 663191"/>
              <a:gd name="connsiteX6" fmla="*/ 663191 w 5189974"/>
              <a:gd name="connsiteY6" fmla="*/ 628022 h 663191"/>
              <a:gd name="connsiteX7" fmla="*/ 1396721 w 5189974"/>
              <a:gd name="connsiteY7" fmla="*/ 628022 h 663191"/>
              <a:gd name="connsiteX8" fmla="*/ 1497204 w 5189974"/>
              <a:gd name="connsiteY8" fmla="*/ 612949 h 663191"/>
              <a:gd name="connsiteX9" fmla="*/ 1652954 w 5189974"/>
              <a:gd name="connsiteY9" fmla="*/ 572756 h 663191"/>
              <a:gd name="connsiteX10" fmla="*/ 1763486 w 5189974"/>
              <a:gd name="connsiteY10" fmla="*/ 557684 h 663191"/>
              <a:gd name="connsiteX11" fmla="*/ 1879042 w 5189974"/>
              <a:gd name="connsiteY11" fmla="*/ 587829 h 663191"/>
              <a:gd name="connsiteX12" fmla="*/ 1939332 w 5189974"/>
              <a:gd name="connsiteY12" fmla="*/ 628022 h 663191"/>
              <a:gd name="connsiteX13" fmla="*/ 1984549 w 5189974"/>
              <a:gd name="connsiteY13" fmla="*/ 663191 h 663191"/>
              <a:gd name="connsiteX14" fmla="*/ 2090057 w 5189974"/>
              <a:gd name="connsiteY14" fmla="*/ 628022 h 663191"/>
              <a:gd name="connsiteX15" fmla="*/ 2170444 w 5189974"/>
              <a:gd name="connsiteY15" fmla="*/ 592853 h 663191"/>
              <a:gd name="connsiteX16" fmla="*/ 2280976 w 5189974"/>
              <a:gd name="connsiteY16" fmla="*/ 582804 h 663191"/>
              <a:gd name="connsiteX17" fmla="*/ 2652765 w 5189974"/>
              <a:gd name="connsiteY17" fmla="*/ 602901 h 663191"/>
              <a:gd name="connsiteX18" fmla="*/ 2818563 w 5189974"/>
              <a:gd name="connsiteY18" fmla="*/ 532563 h 663191"/>
              <a:gd name="connsiteX19" fmla="*/ 3064747 w 5189974"/>
              <a:gd name="connsiteY19" fmla="*/ 396910 h 663191"/>
              <a:gd name="connsiteX20" fmla="*/ 3270739 w 5189974"/>
              <a:gd name="connsiteY20" fmla="*/ 346668 h 663191"/>
              <a:gd name="connsiteX21" fmla="*/ 3627455 w 5189974"/>
              <a:gd name="connsiteY21" fmla="*/ 251209 h 663191"/>
              <a:gd name="connsiteX22" fmla="*/ 3748035 w 5189974"/>
              <a:gd name="connsiteY22" fmla="*/ 226088 h 663191"/>
              <a:gd name="connsiteX23" fmla="*/ 3893736 w 5189974"/>
              <a:gd name="connsiteY23" fmla="*/ 221064 h 663191"/>
              <a:gd name="connsiteX24" fmla="*/ 4029389 w 5189974"/>
              <a:gd name="connsiteY24" fmla="*/ 185895 h 663191"/>
              <a:gd name="connsiteX25" fmla="*/ 4240404 w 5189974"/>
              <a:gd name="connsiteY25" fmla="*/ 170822 h 663191"/>
              <a:gd name="connsiteX26" fmla="*/ 4335864 w 5189974"/>
              <a:gd name="connsiteY26" fmla="*/ 175846 h 663191"/>
              <a:gd name="connsiteX27" fmla="*/ 4446396 w 5189974"/>
              <a:gd name="connsiteY27" fmla="*/ 226088 h 663191"/>
              <a:gd name="connsiteX28" fmla="*/ 4561952 w 5189974"/>
              <a:gd name="connsiteY28" fmla="*/ 276330 h 663191"/>
              <a:gd name="connsiteX29" fmla="*/ 4662435 w 5189974"/>
              <a:gd name="connsiteY29" fmla="*/ 281354 h 663191"/>
              <a:gd name="connsiteX30" fmla="*/ 4783015 w 5189974"/>
              <a:gd name="connsiteY30" fmla="*/ 251209 h 663191"/>
              <a:gd name="connsiteX31" fmla="*/ 4898571 w 5189974"/>
              <a:gd name="connsiteY31" fmla="*/ 185895 h 663191"/>
              <a:gd name="connsiteX32" fmla="*/ 5009103 w 5189974"/>
              <a:gd name="connsiteY32" fmla="*/ 70339 h 663191"/>
              <a:gd name="connsiteX33" fmla="*/ 5189974 w 5189974"/>
              <a:gd name="connsiteY33" fmla="*/ 0 h 663191"/>
              <a:gd name="connsiteX0" fmla="*/ 0 w 5009103"/>
              <a:gd name="connsiteY0" fmla="*/ 467248 h 592852"/>
              <a:gd name="connsiteX1" fmla="*/ 125604 w 5009103"/>
              <a:gd name="connsiteY1" fmla="*/ 401934 h 592852"/>
              <a:gd name="connsiteX2" fmla="*/ 205991 w 5009103"/>
              <a:gd name="connsiteY2" fmla="*/ 386861 h 592852"/>
              <a:gd name="connsiteX3" fmla="*/ 291402 w 5009103"/>
              <a:gd name="connsiteY3" fmla="*/ 396909 h 592852"/>
              <a:gd name="connsiteX4" fmla="*/ 492369 w 5009103"/>
              <a:gd name="connsiteY4" fmla="*/ 502417 h 592852"/>
              <a:gd name="connsiteX5" fmla="*/ 567732 w 5009103"/>
              <a:gd name="connsiteY5" fmla="*/ 547635 h 592852"/>
              <a:gd name="connsiteX6" fmla="*/ 663191 w 5009103"/>
              <a:gd name="connsiteY6" fmla="*/ 557683 h 592852"/>
              <a:gd name="connsiteX7" fmla="*/ 1396721 w 5009103"/>
              <a:gd name="connsiteY7" fmla="*/ 557683 h 592852"/>
              <a:gd name="connsiteX8" fmla="*/ 1497204 w 5009103"/>
              <a:gd name="connsiteY8" fmla="*/ 542610 h 592852"/>
              <a:gd name="connsiteX9" fmla="*/ 1652954 w 5009103"/>
              <a:gd name="connsiteY9" fmla="*/ 502417 h 592852"/>
              <a:gd name="connsiteX10" fmla="*/ 1763486 w 5009103"/>
              <a:gd name="connsiteY10" fmla="*/ 487345 h 592852"/>
              <a:gd name="connsiteX11" fmla="*/ 1879042 w 5009103"/>
              <a:gd name="connsiteY11" fmla="*/ 517490 h 592852"/>
              <a:gd name="connsiteX12" fmla="*/ 1939332 w 5009103"/>
              <a:gd name="connsiteY12" fmla="*/ 557683 h 592852"/>
              <a:gd name="connsiteX13" fmla="*/ 1984549 w 5009103"/>
              <a:gd name="connsiteY13" fmla="*/ 592852 h 592852"/>
              <a:gd name="connsiteX14" fmla="*/ 2090057 w 5009103"/>
              <a:gd name="connsiteY14" fmla="*/ 557683 h 592852"/>
              <a:gd name="connsiteX15" fmla="*/ 2170444 w 5009103"/>
              <a:gd name="connsiteY15" fmla="*/ 522514 h 592852"/>
              <a:gd name="connsiteX16" fmla="*/ 2280976 w 5009103"/>
              <a:gd name="connsiteY16" fmla="*/ 512465 h 592852"/>
              <a:gd name="connsiteX17" fmla="*/ 2652765 w 5009103"/>
              <a:gd name="connsiteY17" fmla="*/ 532562 h 592852"/>
              <a:gd name="connsiteX18" fmla="*/ 2818563 w 5009103"/>
              <a:gd name="connsiteY18" fmla="*/ 462224 h 592852"/>
              <a:gd name="connsiteX19" fmla="*/ 3064747 w 5009103"/>
              <a:gd name="connsiteY19" fmla="*/ 326571 h 592852"/>
              <a:gd name="connsiteX20" fmla="*/ 3270739 w 5009103"/>
              <a:gd name="connsiteY20" fmla="*/ 276329 h 592852"/>
              <a:gd name="connsiteX21" fmla="*/ 3627455 w 5009103"/>
              <a:gd name="connsiteY21" fmla="*/ 180870 h 592852"/>
              <a:gd name="connsiteX22" fmla="*/ 3748035 w 5009103"/>
              <a:gd name="connsiteY22" fmla="*/ 155749 h 592852"/>
              <a:gd name="connsiteX23" fmla="*/ 3893736 w 5009103"/>
              <a:gd name="connsiteY23" fmla="*/ 150725 h 592852"/>
              <a:gd name="connsiteX24" fmla="*/ 4029389 w 5009103"/>
              <a:gd name="connsiteY24" fmla="*/ 115556 h 592852"/>
              <a:gd name="connsiteX25" fmla="*/ 4240404 w 5009103"/>
              <a:gd name="connsiteY25" fmla="*/ 100483 h 592852"/>
              <a:gd name="connsiteX26" fmla="*/ 4335864 w 5009103"/>
              <a:gd name="connsiteY26" fmla="*/ 105507 h 592852"/>
              <a:gd name="connsiteX27" fmla="*/ 4446396 w 5009103"/>
              <a:gd name="connsiteY27" fmla="*/ 155749 h 592852"/>
              <a:gd name="connsiteX28" fmla="*/ 4561952 w 5009103"/>
              <a:gd name="connsiteY28" fmla="*/ 205991 h 592852"/>
              <a:gd name="connsiteX29" fmla="*/ 4662435 w 5009103"/>
              <a:gd name="connsiteY29" fmla="*/ 211015 h 592852"/>
              <a:gd name="connsiteX30" fmla="*/ 4783015 w 5009103"/>
              <a:gd name="connsiteY30" fmla="*/ 180870 h 592852"/>
              <a:gd name="connsiteX31" fmla="*/ 4898571 w 5009103"/>
              <a:gd name="connsiteY31" fmla="*/ 115556 h 592852"/>
              <a:gd name="connsiteX32" fmla="*/ 5009103 w 5009103"/>
              <a:gd name="connsiteY32" fmla="*/ 0 h 592852"/>
              <a:gd name="connsiteX0" fmla="*/ 0 w 4898571"/>
              <a:gd name="connsiteY0" fmla="*/ 366765 h 492369"/>
              <a:gd name="connsiteX1" fmla="*/ 125604 w 4898571"/>
              <a:gd name="connsiteY1" fmla="*/ 301451 h 492369"/>
              <a:gd name="connsiteX2" fmla="*/ 205991 w 4898571"/>
              <a:gd name="connsiteY2" fmla="*/ 286378 h 492369"/>
              <a:gd name="connsiteX3" fmla="*/ 291402 w 4898571"/>
              <a:gd name="connsiteY3" fmla="*/ 296426 h 492369"/>
              <a:gd name="connsiteX4" fmla="*/ 492369 w 4898571"/>
              <a:gd name="connsiteY4" fmla="*/ 401934 h 492369"/>
              <a:gd name="connsiteX5" fmla="*/ 567732 w 4898571"/>
              <a:gd name="connsiteY5" fmla="*/ 447152 h 492369"/>
              <a:gd name="connsiteX6" fmla="*/ 663191 w 4898571"/>
              <a:gd name="connsiteY6" fmla="*/ 457200 h 492369"/>
              <a:gd name="connsiteX7" fmla="*/ 1396721 w 4898571"/>
              <a:gd name="connsiteY7" fmla="*/ 457200 h 492369"/>
              <a:gd name="connsiteX8" fmla="*/ 1497204 w 4898571"/>
              <a:gd name="connsiteY8" fmla="*/ 442127 h 492369"/>
              <a:gd name="connsiteX9" fmla="*/ 1652954 w 4898571"/>
              <a:gd name="connsiteY9" fmla="*/ 401934 h 492369"/>
              <a:gd name="connsiteX10" fmla="*/ 1763486 w 4898571"/>
              <a:gd name="connsiteY10" fmla="*/ 386862 h 492369"/>
              <a:gd name="connsiteX11" fmla="*/ 1879042 w 4898571"/>
              <a:gd name="connsiteY11" fmla="*/ 417007 h 492369"/>
              <a:gd name="connsiteX12" fmla="*/ 1939332 w 4898571"/>
              <a:gd name="connsiteY12" fmla="*/ 457200 h 492369"/>
              <a:gd name="connsiteX13" fmla="*/ 1984549 w 4898571"/>
              <a:gd name="connsiteY13" fmla="*/ 492369 h 492369"/>
              <a:gd name="connsiteX14" fmla="*/ 2090057 w 4898571"/>
              <a:gd name="connsiteY14" fmla="*/ 457200 h 492369"/>
              <a:gd name="connsiteX15" fmla="*/ 2170444 w 4898571"/>
              <a:gd name="connsiteY15" fmla="*/ 422031 h 492369"/>
              <a:gd name="connsiteX16" fmla="*/ 2280976 w 4898571"/>
              <a:gd name="connsiteY16" fmla="*/ 411982 h 492369"/>
              <a:gd name="connsiteX17" fmla="*/ 2652765 w 4898571"/>
              <a:gd name="connsiteY17" fmla="*/ 432079 h 492369"/>
              <a:gd name="connsiteX18" fmla="*/ 2818563 w 4898571"/>
              <a:gd name="connsiteY18" fmla="*/ 361741 h 492369"/>
              <a:gd name="connsiteX19" fmla="*/ 3064747 w 4898571"/>
              <a:gd name="connsiteY19" fmla="*/ 226088 h 492369"/>
              <a:gd name="connsiteX20" fmla="*/ 3270739 w 4898571"/>
              <a:gd name="connsiteY20" fmla="*/ 175846 h 492369"/>
              <a:gd name="connsiteX21" fmla="*/ 3627455 w 4898571"/>
              <a:gd name="connsiteY21" fmla="*/ 80387 h 492369"/>
              <a:gd name="connsiteX22" fmla="*/ 3748035 w 4898571"/>
              <a:gd name="connsiteY22" fmla="*/ 55266 h 492369"/>
              <a:gd name="connsiteX23" fmla="*/ 3893736 w 4898571"/>
              <a:gd name="connsiteY23" fmla="*/ 50242 h 492369"/>
              <a:gd name="connsiteX24" fmla="*/ 4029389 w 4898571"/>
              <a:gd name="connsiteY24" fmla="*/ 15073 h 492369"/>
              <a:gd name="connsiteX25" fmla="*/ 4240404 w 4898571"/>
              <a:gd name="connsiteY25" fmla="*/ 0 h 492369"/>
              <a:gd name="connsiteX26" fmla="*/ 4335864 w 4898571"/>
              <a:gd name="connsiteY26" fmla="*/ 5024 h 492369"/>
              <a:gd name="connsiteX27" fmla="*/ 4446396 w 4898571"/>
              <a:gd name="connsiteY27" fmla="*/ 55266 h 492369"/>
              <a:gd name="connsiteX28" fmla="*/ 4561952 w 4898571"/>
              <a:gd name="connsiteY28" fmla="*/ 105508 h 492369"/>
              <a:gd name="connsiteX29" fmla="*/ 4662435 w 4898571"/>
              <a:gd name="connsiteY29" fmla="*/ 110532 h 492369"/>
              <a:gd name="connsiteX30" fmla="*/ 4783015 w 4898571"/>
              <a:gd name="connsiteY30" fmla="*/ 80387 h 492369"/>
              <a:gd name="connsiteX31" fmla="*/ 4898571 w 4898571"/>
              <a:gd name="connsiteY31" fmla="*/ 15073 h 492369"/>
              <a:gd name="connsiteX0" fmla="*/ 0 w 4783015"/>
              <a:gd name="connsiteY0" fmla="*/ 366765 h 492369"/>
              <a:gd name="connsiteX1" fmla="*/ 125604 w 4783015"/>
              <a:gd name="connsiteY1" fmla="*/ 301451 h 492369"/>
              <a:gd name="connsiteX2" fmla="*/ 205991 w 4783015"/>
              <a:gd name="connsiteY2" fmla="*/ 286378 h 492369"/>
              <a:gd name="connsiteX3" fmla="*/ 291402 w 4783015"/>
              <a:gd name="connsiteY3" fmla="*/ 296426 h 492369"/>
              <a:gd name="connsiteX4" fmla="*/ 492369 w 4783015"/>
              <a:gd name="connsiteY4" fmla="*/ 401934 h 492369"/>
              <a:gd name="connsiteX5" fmla="*/ 567732 w 4783015"/>
              <a:gd name="connsiteY5" fmla="*/ 447152 h 492369"/>
              <a:gd name="connsiteX6" fmla="*/ 663191 w 4783015"/>
              <a:gd name="connsiteY6" fmla="*/ 457200 h 492369"/>
              <a:gd name="connsiteX7" fmla="*/ 1396721 w 4783015"/>
              <a:gd name="connsiteY7" fmla="*/ 457200 h 492369"/>
              <a:gd name="connsiteX8" fmla="*/ 1497204 w 4783015"/>
              <a:gd name="connsiteY8" fmla="*/ 442127 h 492369"/>
              <a:gd name="connsiteX9" fmla="*/ 1652954 w 4783015"/>
              <a:gd name="connsiteY9" fmla="*/ 401934 h 492369"/>
              <a:gd name="connsiteX10" fmla="*/ 1763486 w 4783015"/>
              <a:gd name="connsiteY10" fmla="*/ 386862 h 492369"/>
              <a:gd name="connsiteX11" fmla="*/ 1879042 w 4783015"/>
              <a:gd name="connsiteY11" fmla="*/ 417007 h 492369"/>
              <a:gd name="connsiteX12" fmla="*/ 1939332 w 4783015"/>
              <a:gd name="connsiteY12" fmla="*/ 457200 h 492369"/>
              <a:gd name="connsiteX13" fmla="*/ 1984549 w 4783015"/>
              <a:gd name="connsiteY13" fmla="*/ 492369 h 492369"/>
              <a:gd name="connsiteX14" fmla="*/ 2090057 w 4783015"/>
              <a:gd name="connsiteY14" fmla="*/ 457200 h 492369"/>
              <a:gd name="connsiteX15" fmla="*/ 2170444 w 4783015"/>
              <a:gd name="connsiteY15" fmla="*/ 422031 h 492369"/>
              <a:gd name="connsiteX16" fmla="*/ 2280976 w 4783015"/>
              <a:gd name="connsiteY16" fmla="*/ 411982 h 492369"/>
              <a:gd name="connsiteX17" fmla="*/ 2652765 w 4783015"/>
              <a:gd name="connsiteY17" fmla="*/ 432079 h 492369"/>
              <a:gd name="connsiteX18" fmla="*/ 2818563 w 4783015"/>
              <a:gd name="connsiteY18" fmla="*/ 361741 h 492369"/>
              <a:gd name="connsiteX19" fmla="*/ 3064747 w 4783015"/>
              <a:gd name="connsiteY19" fmla="*/ 226088 h 492369"/>
              <a:gd name="connsiteX20" fmla="*/ 3270739 w 4783015"/>
              <a:gd name="connsiteY20" fmla="*/ 175846 h 492369"/>
              <a:gd name="connsiteX21" fmla="*/ 3627455 w 4783015"/>
              <a:gd name="connsiteY21" fmla="*/ 80387 h 492369"/>
              <a:gd name="connsiteX22" fmla="*/ 3748035 w 4783015"/>
              <a:gd name="connsiteY22" fmla="*/ 55266 h 492369"/>
              <a:gd name="connsiteX23" fmla="*/ 3893736 w 4783015"/>
              <a:gd name="connsiteY23" fmla="*/ 50242 h 492369"/>
              <a:gd name="connsiteX24" fmla="*/ 4029389 w 4783015"/>
              <a:gd name="connsiteY24" fmla="*/ 15073 h 492369"/>
              <a:gd name="connsiteX25" fmla="*/ 4240404 w 4783015"/>
              <a:gd name="connsiteY25" fmla="*/ 0 h 492369"/>
              <a:gd name="connsiteX26" fmla="*/ 4335864 w 4783015"/>
              <a:gd name="connsiteY26" fmla="*/ 5024 h 492369"/>
              <a:gd name="connsiteX27" fmla="*/ 4446396 w 4783015"/>
              <a:gd name="connsiteY27" fmla="*/ 55266 h 492369"/>
              <a:gd name="connsiteX28" fmla="*/ 4561952 w 4783015"/>
              <a:gd name="connsiteY28" fmla="*/ 105508 h 492369"/>
              <a:gd name="connsiteX29" fmla="*/ 4662435 w 4783015"/>
              <a:gd name="connsiteY29" fmla="*/ 110532 h 492369"/>
              <a:gd name="connsiteX30" fmla="*/ 4783015 w 4783015"/>
              <a:gd name="connsiteY30" fmla="*/ 80387 h 492369"/>
              <a:gd name="connsiteX0" fmla="*/ 0 w 4662435"/>
              <a:gd name="connsiteY0" fmla="*/ 366765 h 492369"/>
              <a:gd name="connsiteX1" fmla="*/ 125604 w 4662435"/>
              <a:gd name="connsiteY1" fmla="*/ 301451 h 492369"/>
              <a:gd name="connsiteX2" fmla="*/ 205991 w 4662435"/>
              <a:gd name="connsiteY2" fmla="*/ 286378 h 492369"/>
              <a:gd name="connsiteX3" fmla="*/ 291402 w 4662435"/>
              <a:gd name="connsiteY3" fmla="*/ 296426 h 492369"/>
              <a:gd name="connsiteX4" fmla="*/ 492369 w 4662435"/>
              <a:gd name="connsiteY4" fmla="*/ 401934 h 492369"/>
              <a:gd name="connsiteX5" fmla="*/ 567732 w 4662435"/>
              <a:gd name="connsiteY5" fmla="*/ 447152 h 492369"/>
              <a:gd name="connsiteX6" fmla="*/ 663191 w 4662435"/>
              <a:gd name="connsiteY6" fmla="*/ 457200 h 492369"/>
              <a:gd name="connsiteX7" fmla="*/ 1396721 w 4662435"/>
              <a:gd name="connsiteY7" fmla="*/ 457200 h 492369"/>
              <a:gd name="connsiteX8" fmla="*/ 1497204 w 4662435"/>
              <a:gd name="connsiteY8" fmla="*/ 442127 h 492369"/>
              <a:gd name="connsiteX9" fmla="*/ 1652954 w 4662435"/>
              <a:gd name="connsiteY9" fmla="*/ 401934 h 492369"/>
              <a:gd name="connsiteX10" fmla="*/ 1763486 w 4662435"/>
              <a:gd name="connsiteY10" fmla="*/ 386862 h 492369"/>
              <a:gd name="connsiteX11" fmla="*/ 1879042 w 4662435"/>
              <a:gd name="connsiteY11" fmla="*/ 417007 h 492369"/>
              <a:gd name="connsiteX12" fmla="*/ 1939332 w 4662435"/>
              <a:gd name="connsiteY12" fmla="*/ 457200 h 492369"/>
              <a:gd name="connsiteX13" fmla="*/ 1984549 w 4662435"/>
              <a:gd name="connsiteY13" fmla="*/ 492369 h 492369"/>
              <a:gd name="connsiteX14" fmla="*/ 2090057 w 4662435"/>
              <a:gd name="connsiteY14" fmla="*/ 457200 h 492369"/>
              <a:gd name="connsiteX15" fmla="*/ 2170444 w 4662435"/>
              <a:gd name="connsiteY15" fmla="*/ 422031 h 492369"/>
              <a:gd name="connsiteX16" fmla="*/ 2280976 w 4662435"/>
              <a:gd name="connsiteY16" fmla="*/ 411982 h 492369"/>
              <a:gd name="connsiteX17" fmla="*/ 2652765 w 4662435"/>
              <a:gd name="connsiteY17" fmla="*/ 432079 h 492369"/>
              <a:gd name="connsiteX18" fmla="*/ 2818563 w 4662435"/>
              <a:gd name="connsiteY18" fmla="*/ 361741 h 492369"/>
              <a:gd name="connsiteX19" fmla="*/ 3064747 w 4662435"/>
              <a:gd name="connsiteY19" fmla="*/ 226088 h 492369"/>
              <a:gd name="connsiteX20" fmla="*/ 3270739 w 4662435"/>
              <a:gd name="connsiteY20" fmla="*/ 175846 h 492369"/>
              <a:gd name="connsiteX21" fmla="*/ 3627455 w 4662435"/>
              <a:gd name="connsiteY21" fmla="*/ 80387 h 492369"/>
              <a:gd name="connsiteX22" fmla="*/ 3748035 w 4662435"/>
              <a:gd name="connsiteY22" fmla="*/ 55266 h 492369"/>
              <a:gd name="connsiteX23" fmla="*/ 3893736 w 4662435"/>
              <a:gd name="connsiteY23" fmla="*/ 50242 h 492369"/>
              <a:gd name="connsiteX24" fmla="*/ 4029389 w 4662435"/>
              <a:gd name="connsiteY24" fmla="*/ 15073 h 492369"/>
              <a:gd name="connsiteX25" fmla="*/ 4240404 w 4662435"/>
              <a:gd name="connsiteY25" fmla="*/ 0 h 492369"/>
              <a:gd name="connsiteX26" fmla="*/ 4335864 w 4662435"/>
              <a:gd name="connsiteY26" fmla="*/ 5024 h 492369"/>
              <a:gd name="connsiteX27" fmla="*/ 4446396 w 4662435"/>
              <a:gd name="connsiteY27" fmla="*/ 55266 h 492369"/>
              <a:gd name="connsiteX28" fmla="*/ 4561952 w 4662435"/>
              <a:gd name="connsiteY28" fmla="*/ 105508 h 492369"/>
              <a:gd name="connsiteX29" fmla="*/ 4662435 w 4662435"/>
              <a:gd name="connsiteY29" fmla="*/ 110532 h 492369"/>
              <a:gd name="connsiteX0" fmla="*/ 0 w 4561952"/>
              <a:gd name="connsiteY0" fmla="*/ 366765 h 492369"/>
              <a:gd name="connsiteX1" fmla="*/ 125604 w 4561952"/>
              <a:gd name="connsiteY1" fmla="*/ 301451 h 492369"/>
              <a:gd name="connsiteX2" fmla="*/ 205991 w 4561952"/>
              <a:gd name="connsiteY2" fmla="*/ 286378 h 492369"/>
              <a:gd name="connsiteX3" fmla="*/ 291402 w 4561952"/>
              <a:gd name="connsiteY3" fmla="*/ 296426 h 492369"/>
              <a:gd name="connsiteX4" fmla="*/ 492369 w 4561952"/>
              <a:gd name="connsiteY4" fmla="*/ 401934 h 492369"/>
              <a:gd name="connsiteX5" fmla="*/ 567732 w 4561952"/>
              <a:gd name="connsiteY5" fmla="*/ 447152 h 492369"/>
              <a:gd name="connsiteX6" fmla="*/ 663191 w 4561952"/>
              <a:gd name="connsiteY6" fmla="*/ 457200 h 492369"/>
              <a:gd name="connsiteX7" fmla="*/ 1396721 w 4561952"/>
              <a:gd name="connsiteY7" fmla="*/ 457200 h 492369"/>
              <a:gd name="connsiteX8" fmla="*/ 1497204 w 4561952"/>
              <a:gd name="connsiteY8" fmla="*/ 442127 h 492369"/>
              <a:gd name="connsiteX9" fmla="*/ 1652954 w 4561952"/>
              <a:gd name="connsiteY9" fmla="*/ 401934 h 492369"/>
              <a:gd name="connsiteX10" fmla="*/ 1763486 w 4561952"/>
              <a:gd name="connsiteY10" fmla="*/ 386862 h 492369"/>
              <a:gd name="connsiteX11" fmla="*/ 1879042 w 4561952"/>
              <a:gd name="connsiteY11" fmla="*/ 417007 h 492369"/>
              <a:gd name="connsiteX12" fmla="*/ 1939332 w 4561952"/>
              <a:gd name="connsiteY12" fmla="*/ 457200 h 492369"/>
              <a:gd name="connsiteX13" fmla="*/ 1984549 w 4561952"/>
              <a:gd name="connsiteY13" fmla="*/ 492369 h 492369"/>
              <a:gd name="connsiteX14" fmla="*/ 2090057 w 4561952"/>
              <a:gd name="connsiteY14" fmla="*/ 457200 h 492369"/>
              <a:gd name="connsiteX15" fmla="*/ 2170444 w 4561952"/>
              <a:gd name="connsiteY15" fmla="*/ 422031 h 492369"/>
              <a:gd name="connsiteX16" fmla="*/ 2280976 w 4561952"/>
              <a:gd name="connsiteY16" fmla="*/ 411982 h 492369"/>
              <a:gd name="connsiteX17" fmla="*/ 2652765 w 4561952"/>
              <a:gd name="connsiteY17" fmla="*/ 432079 h 492369"/>
              <a:gd name="connsiteX18" fmla="*/ 2818563 w 4561952"/>
              <a:gd name="connsiteY18" fmla="*/ 361741 h 492369"/>
              <a:gd name="connsiteX19" fmla="*/ 3064747 w 4561952"/>
              <a:gd name="connsiteY19" fmla="*/ 226088 h 492369"/>
              <a:gd name="connsiteX20" fmla="*/ 3270739 w 4561952"/>
              <a:gd name="connsiteY20" fmla="*/ 175846 h 492369"/>
              <a:gd name="connsiteX21" fmla="*/ 3627455 w 4561952"/>
              <a:gd name="connsiteY21" fmla="*/ 80387 h 492369"/>
              <a:gd name="connsiteX22" fmla="*/ 3748035 w 4561952"/>
              <a:gd name="connsiteY22" fmla="*/ 55266 h 492369"/>
              <a:gd name="connsiteX23" fmla="*/ 3893736 w 4561952"/>
              <a:gd name="connsiteY23" fmla="*/ 50242 h 492369"/>
              <a:gd name="connsiteX24" fmla="*/ 4029389 w 4561952"/>
              <a:gd name="connsiteY24" fmla="*/ 15073 h 492369"/>
              <a:gd name="connsiteX25" fmla="*/ 4240404 w 4561952"/>
              <a:gd name="connsiteY25" fmla="*/ 0 h 492369"/>
              <a:gd name="connsiteX26" fmla="*/ 4335864 w 4561952"/>
              <a:gd name="connsiteY26" fmla="*/ 5024 h 492369"/>
              <a:gd name="connsiteX27" fmla="*/ 4446396 w 4561952"/>
              <a:gd name="connsiteY27" fmla="*/ 55266 h 492369"/>
              <a:gd name="connsiteX28" fmla="*/ 4561952 w 4561952"/>
              <a:gd name="connsiteY28" fmla="*/ 105508 h 492369"/>
              <a:gd name="connsiteX0" fmla="*/ 0 w 4446396"/>
              <a:gd name="connsiteY0" fmla="*/ 366765 h 492369"/>
              <a:gd name="connsiteX1" fmla="*/ 125604 w 4446396"/>
              <a:gd name="connsiteY1" fmla="*/ 301451 h 492369"/>
              <a:gd name="connsiteX2" fmla="*/ 205991 w 4446396"/>
              <a:gd name="connsiteY2" fmla="*/ 286378 h 492369"/>
              <a:gd name="connsiteX3" fmla="*/ 291402 w 4446396"/>
              <a:gd name="connsiteY3" fmla="*/ 296426 h 492369"/>
              <a:gd name="connsiteX4" fmla="*/ 492369 w 4446396"/>
              <a:gd name="connsiteY4" fmla="*/ 401934 h 492369"/>
              <a:gd name="connsiteX5" fmla="*/ 567732 w 4446396"/>
              <a:gd name="connsiteY5" fmla="*/ 447152 h 492369"/>
              <a:gd name="connsiteX6" fmla="*/ 663191 w 4446396"/>
              <a:gd name="connsiteY6" fmla="*/ 457200 h 492369"/>
              <a:gd name="connsiteX7" fmla="*/ 1396721 w 4446396"/>
              <a:gd name="connsiteY7" fmla="*/ 457200 h 492369"/>
              <a:gd name="connsiteX8" fmla="*/ 1497204 w 4446396"/>
              <a:gd name="connsiteY8" fmla="*/ 442127 h 492369"/>
              <a:gd name="connsiteX9" fmla="*/ 1652954 w 4446396"/>
              <a:gd name="connsiteY9" fmla="*/ 401934 h 492369"/>
              <a:gd name="connsiteX10" fmla="*/ 1763486 w 4446396"/>
              <a:gd name="connsiteY10" fmla="*/ 386862 h 492369"/>
              <a:gd name="connsiteX11" fmla="*/ 1879042 w 4446396"/>
              <a:gd name="connsiteY11" fmla="*/ 417007 h 492369"/>
              <a:gd name="connsiteX12" fmla="*/ 1939332 w 4446396"/>
              <a:gd name="connsiteY12" fmla="*/ 457200 h 492369"/>
              <a:gd name="connsiteX13" fmla="*/ 1984549 w 4446396"/>
              <a:gd name="connsiteY13" fmla="*/ 492369 h 492369"/>
              <a:gd name="connsiteX14" fmla="*/ 2090057 w 4446396"/>
              <a:gd name="connsiteY14" fmla="*/ 457200 h 492369"/>
              <a:gd name="connsiteX15" fmla="*/ 2170444 w 4446396"/>
              <a:gd name="connsiteY15" fmla="*/ 422031 h 492369"/>
              <a:gd name="connsiteX16" fmla="*/ 2280976 w 4446396"/>
              <a:gd name="connsiteY16" fmla="*/ 411982 h 492369"/>
              <a:gd name="connsiteX17" fmla="*/ 2652765 w 4446396"/>
              <a:gd name="connsiteY17" fmla="*/ 432079 h 492369"/>
              <a:gd name="connsiteX18" fmla="*/ 2818563 w 4446396"/>
              <a:gd name="connsiteY18" fmla="*/ 361741 h 492369"/>
              <a:gd name="connsiteX19" fmla="*/ 3064747 w 4446396"/>
              <a:gd name="connsiteY19" fmla="*/ 226088 h 492369"/>
              <a:gd name="connsiteX20" fmla="*/ 3270739 w 4446396"/>
              <a:gd name="connsiteY20" fmla="*/ 175846 h 492369"/>
              <a:gd name="connsiteX21" fmla="*/ 3627455 w 4446396"/>
              <a:gd name="connsiteY21" fmla="*/ 80387 h 492369"/>
              <a:gd name="connsiteX22" fmla="*/ 3748035 w 4446396"/>
              <a:gd name="connsiteY22" fmla="*/ 55266 h 492369"/>
              <a:gd name="connsiteX23" fmla="*/ 3893736 w 4446396"/>
              <a:gd name="connsiteY23" fmla="*/ 50242 h 492369"/>
              <a:gd name="connsiteX24" fmla="*/ 4029389 w 4446396"/>
              <a:gd name="connsiteY24" fmla="*/ 15073 h 492369"/>
              <a:gd name="connsiteX25" fmla="*/ 4240404 w 4446396"/>
              <a:gd name="connsiteY25" fmla="*/ 0 h 492369"/>
              <a:gd name="connsiteX26" fmla="*/ 4335864 w 4446396"/>
              <a:gd name="connsiteY26" fmla="*/ 5024 h 492369"/>
              <a:gd name="connsiteX27" fmla="*/ 4446396 w 4446396"/>
              <a:gd name="connsiteY27" fmla="*/ 55266 h 492369"/>
              <a:gd name="connsiteX0" fmla="*/ 0 w 4335864"/>
              <a:gd name="connsiteY0" fmla="*/ 366765 h 492369"/>
              <a:gd name="connsiteX1" fmla="*/ 125604 w 4335864"/>
              <a:gd name="connsiteY1" fmla="*/ 301451 h 492369"/>
              <a:gd name="connsiteX2" fmla="*/ 205991 w 4335864"/>
              <a:gd name="connsiteY2" fmla="*/ 286378 h 492369"/>
              <a:gd name="connsiteX3" fmla="*/ 291402 w 4335864"/>
              <a:gd name="connsiteY3" fmla="*/ 296426 h 492369"/>
              <a:gd name="connsiteX4" fmla="*/ 492369 w 4335864"/>
              <a:gd name="connsiteY4" fmla="*/ 401934 h 492369"/>
              <a:gd name="connsiteX5" fmla="*/ 567732 w 4335864"/>
              <a:gd name="connsiteY5" fmla="*/ 447152 h 492369"/>
              <a:gd name="connsiteX6" fmla="*/ 663191 w 4335864"/>
              <a:gd name="connsiteY6" fmla="*/ 457200 h 492369"/>
              <a:gd name="connsiteX7" fmla="*/ 1396721 w 4335864"/>
              <a:gd name="connsiteY7" fmla="*/ 457200 h 492369"/>
              <a:gd name="connsiteX8" fmla="*/ 1497204 w 4335864"/>
              <a:gd name="connsiteY8" fmla="*/ 442127 h 492369"/>
              <a:gd name="connsiteX9" fmla="*/ 1652954 w 4335864"/>
              <a:gd name="connsiteY9" fmla="*/ 401934 h 492369"/>
              <a:gd name="connsiteX10" fmla="*/ 1763486 w 4335864"/>
              <a:gd name="connsiteY10" fmla="*/ 386862 h 492369"/>
              <a:gd name="connsiteX11" fmla="*/ 1879042 w 4335864"/>
              <a:gd name="connsiteY11" fmla="*/ 417007 h 492369"/>
              <a:gd name="connsiteX12" fmla="*/ 1939332 w 4335864"/>
              <a:gd name="connsiteY12" fmla="*/ 457200 h 492369"/>
              <a:gd name="connsiteX13" fmla="*/ 1984549 w 4335864"/>
              <a:gd name="connsiteY13" fmla="*/ 492369 h 492369"/>
              <a:gd name="connsiteX14" fmla="*/ 2090057 w 4335864"/>
              <a:gd name="connsiteY14" fmla="*/ 457200 h 492369"/>
              <a:gd name="connsiteX15" fmla="*/ 2170444 w 4335864"/>
              <a:gd name="connsiteY15" fmla="*/ 422031 h 492369"/>
              <a:gd name="connsiteX16" fmla="*/ 2280976 w 4335864"/>
              <a:gd name="connsiteY16" fmla="*/ 411982 h 492369"/>
              <a:gd name="connsiteX17" fmla="*/ 2652765 w 4335864"/>
              <a:gd name="connsiteY17" fmla="*/ 432079 h 492369"/>
              <a:gd name="connsiteX18" fmla="*/ 2818563 w 4335864"/>
              <a:gd name="connsiteY18" fmla="*/ 361741 h 492369"/>
              <a:gd name="connsiteX19" fmla="*/ 3064747 w 4335864"/>
              <a:gd name="connsiteY19" fmla="*/ 226088 h 492369"/>
              <a:gd name="connsiteX20" fmla="*/ 3270739 w 4335864"/>
              <a:gd name="connsiteY20" fmla="*/ 175846 h 492369"/>
              <a:gd name="connsiteX21" fmla="*/ 3627455 w 4335864"/>
              <a:gd name="connsiteY21" fmla="*/ 80387 h 492369"/>
              <a:gd name="connsiteX22" fmla="*/ 3748035 w 4335864"/>
              <a:gd name="connsiteY22" fmla="*/ 55266 h 492369"/>
              <a:gd name="connsiteX23" fmla="*/ 3893736 w 4335864"/>
              <a:gd name="connsiteY23" fmla="*/ 50242 h 492369"/>
              <a:gd name="connsiteX24" fmla="*/ 4029389 w 4335864"/>
              <a:gd name="connsiteY24" fmla="*/ 15073 h 492369"/>
              <a:gd name="connsiteX25" fmla="*/ 4240404 w 4335864"/>
              <a:gd name="connsiteY25" fmla="*/ 0 h 492369"/>
              <a:gd name="connsiteX26" fmla="*/ 4335864 w 4335864"/>
              <a:gd name="connsiteY26" fmla="*/ 5024 h 492369"/>
              <a:gd name="connsiteX0" fmla="*/ 0 w 4240404"/>
              <a:gd name="connsiteY0" fmla="*/ 366765 h 492369"/>
              <a:gd name="connsiteX1" fmla="*/ 125604 w 4240404"/>
              <a:gd name="connsiteY1" fmla="*/ 301451 h 492369"/>
              <a:gd name="connsiteX2" fmla="*/ 205991 w 4240404"/>
              <a:gd name="connsiteY2" fmla="*/ 286378 h 492369"/>
              <a:gd name="connsiteX3" fmla="*/ 291402 w 4240404"/>
              <a:gd name="connsiteY3" fmla="*/ 296426 h 492369"/>
              <a:gd name="connsiteX4" fmla="*/ 492369 w 4240404"/>
              <a:gd name="connsiteY4" fmla="*/ 401934 h 492369"/>
              <a:gd name="connsiteX5" fmla="*/ 567732 w 4240404"/>
              <a:gd name="connsiteY5" fmla="*/ 447152 h 492369"/>
              <a:gd name="connsiteX6" fmla="*/ 663191 w 4240404"/>
              <a:gd name="connsiteY6" fmla="*/ 457200 h 492369"/>
              <a:gd name="connsiteX7" fmla="*/ 1396721 w 4240404"/>
              <a:gd name="connsiteY7" fmla="*/ 457200 h 492369"/>
              <a:gd name="connsiteX8" fmla="*/ 1497204 w 4240404"/>
              <a:gd name="connsiteY8" fmla="*/ 442127 h 492369"/>
              <a:gd name="connsiteX9" fmla="*/ 1652954 w 4240404"/>
              <a:gd name="connsiteY9" fmla="*/ 401934 h 492369"/>
              <a:gd name="connsiteX10" fmla="*/ 1763486 w 4240404"/>
              <a:gd name="connsiteY10" fmla="*/ 386862 h 492369"/>
              <a:gd name="connsiteX11" fmla="*/ 1879042 w 4240404"/>
              <a:gd name="connsiteY11" fmla="*/ 417007 h 492369"/>
              <a:gd name="connsiteX12" fmla="*/ 1939332 w 4240404"/>
              <a:gd name="connsiteY12" fmla="*/ 457200 h 492369"/>
              <a:gd name="connsiteX13" fmla="*/ 1984549 w 4240404"/>
              <a:gd name="connsiteY13" fmla="*/ 492369 h 492369"/>
              <a:gd name="connsiteX14" fmla="*/ 2090057 w 4240404"/>
              <a:gd name="connsiteY14" fmla="*/ 457200 h 492369"/>
              <a:gd name="connsiteX15" fmla="*/ 2170444 w 4240404"/>
              <a:gd name="connsiteY15" fmla="*/ 422031 h 492369"/>
              <a:gd name="connsiteX16" fmla="*/ 2280976 w 4240404"/>
              <a:gd name="connsiteY16" fmla="*/ 411982 h 492369"/>
              <a:gd name="connsiteX17" fmla="*/ 2652765 w 4240404"/>
              <a:gd name="connsiteY17" fmla="*/ 432079 h 492369"/>
              <a:gd name="connsiteX18" fmla="*/ 2818563 w 4240404"/>
              <a:gd name="connsiteY18" fmla="*/ 361741 h 492369"/>
              <a:gd name="connsiteX19" fmla="*/ 3064747 w 4240404"/>
              <a:gd name="connsiteY19" fmla="*/ 226088 h 492369"/>
              <a:gd name="connsiteX20" fmla="*/ 3270739 w 4240404"/>
              <a:gd name="connsiteY20" fmla="*/ 175846 h 492369"/>
              <a:gd name="connsiteX21" fmla="*/ 3627455 w 4240404"/>
              <a:gd name="connsiteY21" fmla="*/ 80387 h 492369"/>
              <a:gd name="connsiteX22" fmla="*/ 3748035 w 4240404"/>
              <a:gd name="connsiteY22" fmla="*/ 55266 h 492369"/>
              <a:gd name="connsiteX23" fmla="*/ 3893736 w 4240404"/>
              <a:gd name="connsiteY23" fmla="*/ 50242 h 492369"/>
              <a:gd name="connsiteX24" fmla="*/ 4029389 w 4240404"/>
              <a:gd name="connsiteY24" fmla="*/ 15073 h 492369"/>
              <a:gd name="connsiteX25" fmla="*/ 4240404 w 4240404"/>
              <a:gd name="connsiteY25" fmla="*/ 0 h 492369"/>
              <a:gd name="connsiteX0" fmla="*/ 0 w 4029389"/>
              <a:gd name="connsiteY0" fmla="*/ 351692 h 477296"/>
              <a:gd name="connsiteX1" fmla="*/ 125604 w 4029389"/>
              <a:gd name="connsiteY1" fmla="*/ 286378 h 477296"/>
              <a:gd name="connsiteX2" fmla="*/ 205991 w 4029389"/>
              <a:gd name="connsiteY2" fmla="*/ 271305 h 477296"/>
              <a:gd name="connsiteX3" fmla="*/ 291402 w 4029389"/>
              <a:gd name="connsiteY3" fmla="*/ 281353 h 477296"/>
              <a:gd name="connsiteX4" fmla="*/ 492369 w 4029389"/>
              <a:gd name="connsiteY4" fmla="*/ 386861 h 477296"/>
              <a:gd name="connsiteX5" fmla="*/ 567732 w 4029389"/>
              <a:gd name="connsiteY5" fmla="*/ 432079 h 477296"/>
              <a:gd name="connsiteX6" fmla="*/ 663191 w 4029389"/>
              <a:gd name="connsiteY6" fmla="*/ 442127 h 477296"/>
              <a:gd name="connsiteX7" fmla="*/ 1396721 w 4029389"/>
              <a:gd name="connsiteY7" fmla="*/ 442127 h 477296"/>
              <a:gd name="connsiteX8" fmla="*/ 1497204 w 4029389"/>
              <a:gd name="connsiteY8" fmla="*/ 427054 h 477296"/>
              <a:gd name="connsiteX9" fmla="*/ 1652954 w 4029389"/>
              <a:gd name="connsiteY9" fmla="*/ 386861 h 477296"/>
              <a:gd name="connsiteX10" fmla="*/ 1763486 w 4029389"/>
              <a:gd name="connsiteY10" fmla="*/ 371789 h 477296"/>
              <a:gd name="connsiteX11" fmla="*/ 1879042 w 4029389"/>
              <a:gd name="connsiteY11" fmla="*/ 401934 h 477296"/>
              <a:gd name="connsiteX12" fmla="*/ 1939332 w 4029389"/>
              <a:gd name="connsiteY12" fmla="*/ 442127 h 477296"/>
              <a:gd name="connsiteX13" fmla="*/ 1984549 w 4029389"/>
              <a:gd name="connsiteY13" fmla="*/ 477296 h 477296"/>
              <a:gd name="connsiteX14" fmla="*/ 2090057 w 4029389"/>
              <a:gd name="connsiteY14" fmla="*/ 442127 h 477296"/>
              <a:gd name="connsiteX15" fmla="*/ 2170444 w 4029389"/>
              <a:gd name="connsiteY15" fmla="*/ 406958 h 477296"/>
              <a:gd name="connsiteX16" fmla="*/ 2280976 w 4029389"/>
              <a:gd name="connsiteY16" fmla="*/ 396909 h 477296"/>
              <a:gd name="connsiteX17" fmla="*/ 2652765 w 4029389"/>
              <a:gd name="connsiteY17" fmla="*/ 417006 h 477296"/>
              <a:gd name="connsiteX18" fmla="*/ 2818563 w 4029389"/>
              <a:gd name="connsiteY18" fmla="*/ 346668 h 477296"/>
              <a:gd name="connsiteX19" fmla="*/ 3064747 w 4029389"/>
              <a:gd name="connsiteY19" fmla="*/ 211015 h 477296"/>
              <a:gd name="connsiteX20" fmla="*/ 3270739 w 4029389"/>
              <a:gd name="connsiteY20" fmla="*/ 160773 h 477296"/>
              <a:gd name="connsiteX21" fmla="*/ 3627455 w 4029389"/>
              <a:gd name="connsiteY21" fmla="*/ 65314 h 477296"/>
              <a:gd name="connsiteX22" fmla="*/ 3748035 w 4029389"/>
              <a:gd name="connsiteY22" fmla="*/ 40193 h 477296"/>
              <a:gd name="connsiteX23" fmla="*/ 3893736 w 4029389"/>
              <a:gd name="connsiteY23" fmla="*/ 35169 h 477296"/>
              <a:gd name="connsiteX24" fmla="*/ 4029389 w 4029389"/>
              <a:gd name="connsiteY24" fmla="*/ 0 h 477296"/>
              <a:gd name="connsiteX0" fmla="*/ 0 w 3893736"/>
              <a:gd name="connsiteY0" fmla="*/ 316523 h 442127"/>
              <a:gd name="connsiteX1" fmla="*/ 125604 w 3893736"/>
              <a:gd name="connsiteY1" fmla="*/ 251209 h 442127"/>
              <a:gd name="connsiteX2" fmla="*/ 205991 w 3893736"/>
              <a:gd name="connsiteY2" fmla="*/ 236136 h 442127"/>
              <a:gd name="connsiteX3" fmla="*/ 291402 w 3893736"/>
              <a:gd name="connsiteY3" fmla="*/ 246184 h 442127"/>
              <a:gd name="connsiteX4" fmla="*/ 492369 w 3893736"/>
              <a:gd name="connsiteY4" fmla="*/ 351692 h 442127"/>
              <a:gd name="connsiteX5" fmla="*/ 567732 w 3893736"/>
              <a:gd name="connsiteY5" fmla="*/ 396910 h 442127"/>
              <a:gd name="connsiteX6" fmla="*/ 663191 w 3893736"/>
              <a:gd name="connsiteY6" fmla="*/ 406958 h 442127"/>
              <a:gd name="connsiteX7" fmla="*/ 1396721 w 3893736"/>
              <a:gd name="connsiteY7" fmla="*/ 406958 h 442127"/>
              <a:gd name="connsiteX8" fmla="*/ 1497204 w 3893736"/>
              <a:gd name="connsiteY8" fmla="*/ 391885 h 442127"/>
              <a:gd name="connsiteX9" fmla="*/ 1652954 w 3893736"/>
              <a:gd name="connsiteY9" fmla="*/ 351692 h 442127"/>
              <a:gd name="connsiteX10" fmla="*/ 1763486 w 3893736"/>
              <a:gd name="connsiteY10" fmla="*/ 336620 h 442127"/>
              <a:gd name="connsiteX11" fmla="*/ 1879042 w 3893736"/>
              <a:gd name="connsiteY11" fmla="*/ 366765 h 442127"/>
              <a:gd name="connsiteX12" fmla="*/ 1939332 w 3893736"/>
              <a:gd name="connsiteY12" fmla="*/ 406958 h 442127"/>
              <a:gd name="connsiteX13" fmla="*/ 1984549 w 3893736"/>
              <a:gd name="connsiteY13" fmla="*/ 442127 h 442127"/>
              <a:gd name="connsiteX14" fmla="*/ 2090057 w 3893736"/>
              <a:gd name="connsiteY14" fmla="*/ 406958 h 442127"/>
              <a:gd name="connsiteX15" fmla="*/ 2170444 w 3893736"/>
              <a:gd name="connsiteY15" fmla="*/ 371789 h 442127"/>
              <a:gd name="connsiteX16" fmla="*/ 2280976 w 3893736"/>
              <a:gd name="connsiteY16" fmla="*/ 361740 h 442127"/>
              <a:gd name="connsiteX17" fmla="*/ 2652765 w 3893736"/>
              <a:gd name="connsiteY17" fmla="*/ 381837 h 442127"/>
              <a:gd name="connsiteX18" fmla="*/ 2818563 w 3893736"/>
              <a:gd name="connsiteY18" fmla="*/ 311499 h 442127"/>
              <a:gd name="connsiteX19" fmla="*/ 3064747 w 3893736"/>
              <a:gd name="connsiteY19" fmla="*/ 175846 h 442127"/>
              <a:gd name="connsiteX20" fmla="*/ 3270739 w 3893736"/>
              <a:gd name="connsiteY20" fmla="*/ 125604 h 442127"/>
              <a:gd name="connsiteX21" fmla="*/ 3627455 w 3893736"/>
              <a:gd name="connsiteY21" fmla="*/ 30145 h 442127"/>
              <a:gd name="connsiteX22" fmla="*/ 3748035 w 3893736"/>
              <a:gd name="connsiteY22" fmla="*/ 5024 h 442127"/>
              <a:gd name="connsiteX23" fmla="*/ 3893736 w 3893736"/>
              <a:gd name="connsiteY23" fmla="*/ 0 h 442127"/>
              <a:gd name="connsiteX0" fmla="*/ 0 w 3748035"/>
              <a:gd name="connsiteY0" fmla="*/ 311499 h 437103"/>
              <a:gd name="connsiteX1" fmla="*/ 125604 w 3748035"/>
              <a:gd name="connsiteY1" fmla="*/ 246185 h 437103"/>
              <a:gd name="connsiteX2" fmla="*/ 205991 w 3748035"/>
              <a:gd name="connsiteY2" fmla="*/ 231112 h 437103"/>
              <a:gd name="connsiteX3" fmla="*/ 291402 w 3748035"/>
              <a:gd name="connsiteY3" fmla="*/ 241160 h 437103"/>
              <a:gd name="connsiteX4" fmla="*/ 492369 w 3748035"/>
              <a:gd name="connsiteY4" fmla="*/ 346668 h 437103"/>
              <a:gd name="connsiteX5" fmla="*/ 567732 w 3748035"/>
              <a:gd name="connsiteY5" fmla="*/ 391886 h 437103"/>
              <a:gd name="connsiteX6" fmla="*/ 663191 w 3748035"/>
              <a:gd name="connsiteY6" fmla="*/ 401934 h 437103"/>
              <a:gd name="connsiteX7" fmla="*/ 1396721 w 3748035"/>
              <a:gd name="connsiteY7" fmla="*/ 401934 h 437103"/>
              <a:gd name="connsiteX8" fmla="*/ 1497204 w 3748035"/>
              <a:gd name="connsiteY8" fmla="*/ 386861 h 437103"/>
              <a:gd name="connsiteX9" fmla="*/ 1652954 w 3748035"/>
              <a:gd name="connsiteY9" fmla="*/ 346668 h 437103"/>
              <a:gd name="connsiteX10" fmla="*/ 1763486 w 3748035"/>
              <a:gd name="connsiteY10" fmla="*/ 331596 h 437103"/>
              <a:gd name="connsiteX11" fmla="*/ 1879042 w 3748035"/>
              <a:gd name="connsiteY11" fmla="*/ 361741 h 437103"/>
              <a:gd name="connsiteX12" fmla="*/ 1939332 w 3748035"/>
              <a:gd name="connsiteY12" fmla="*/ 401934 h 437103"/>
              <a:gd name="connsiteX13" fmla="*/ 1984549 w 3748035"/>
              <a:gd name="connsiteY13" fmla="*/ 437103 h 437103"/>
              <a:gd name="connsiteX14" fmla="*/ 2090057 w 3748035"/>
              <a:gd name="connsiteY14" fmla="*/ 401934 h 437103"/>
              <a:gd name="connsiteX15" fmla="*/ 2170444 w 3748035"/>
              <a:gd name="connsiteY15" fmla="*/ 366765 h 437103"/>
              <a:gd name="connsiteX16" fmla="*/ 2280976 w 3748035"/>
              <a:gd name="connsiteY16" fmla="*/ 356716 h 437103"/>
              <a:gd name="connsiteX17" fmla="*/ 2652765 w 3748035"/>
              <a:gd name="connsiteY17" fmla="*/ 376813 h 437103"/>
              <a:gd name="connsiteX18" fmla="*/ 2818563 w 3748035"/>
              <a:gd name="connsiteY18" fmla="*/ 306475 h 437103"/>
              <a:gd name="connsiteX19" fmla="*/ 3064747 w 3748035"/>
              <a:gd name="connsiteY19" fmla="*/ 170822 h 437103"/>
              <a:gd name="connsiteX20" fmla="*/ 3270739 w 3748035"/>
              <a:gd name="connsiteY20" fmla="*/ 120580 h 437103"/>
              <a:gd name="connsiteX21" fmla="*/ 3627455 w 3748035"/>
              <a:gd name="connsiteY21" fmla="*/ 25121 h 437103"/>
              <a:gd name="connsiteX22" fmla="*/ 3748035 w 3748035"/>
              <a:gd name="connsiteY22" fmla="*/ 0 h 437103"/>
              <a:gd name="connsiteX0" fmla="*/ 0 w 3627455"/>
              <a:gd name="connsiteY0" fmla="*/ 286378 h 411982"/>
              <a:gd name="connsiteX1" fmla="*/ 125604 w 3627455"/>
              <a:gd name="connsiteY1" fmla="*/ 221064 h 411982"/>
              <a:gd name="connsiteX2" fmla="*/ 205991 w 3627455"/>
              <a:gd name="connsiteY2" fmla="*/ 205991 h 411982"/>
              <a:gd name="connsiteX3" fmla="*/ 291402 w 3627455"/>
              <a:gd name="connsiteY3" fmla="*/ 216039 h 411982"/>
              <a:gd name="connsiteX4" fmla="*/ 492369 w 3627455"/>
              <a:gd name="connsiteY4" fmla="*/ 321547 h 411982"/>
              <a:gd name="connsiteX5" fmla="*/ 567732 w 3627455"/>
              <a:gd name="connsiteY5" fmla="*/ 366765 h 411982"/>
              <a:gd name="connsiteX6" fmla="*/ 663191 w 3627455"/>
              <a:gd name="connsiteY6" fmla="*/ 376813 h 411982"/>
              <a:gd name="connsiteX7" fmla="*/ 1396721 w 3627455"/>
              <a:gd name="connsiteY7" fmla="*/ 376813 h 411982"/>
              <a:gd name="connsiteX8" fmla="*/ 1497204 w 3627455"/>
              <a:gd name="connsiteY8" fmla="*/ 361740 h 411982"/>
              <a:gd name="connsiteX9" fmla="*/ 1652954 w 3627455"/>
              <a:gd name="connsiteY9" fmla="*/ 321547 h 411982"/>
              <a:gd name="connsiteX10" fmla="*/ 1763486 w 3627455"/>
              <a:gd name="connsiteY10" fmla="*/ 306475 h 411982"/>
              <a:gd name="connsiteX11" fmla="*/ 1879042 w 3627455"/>
              <a:gd name="connsiteY11" fmla="*/ 336620 h 411982"/>
              <a:gd name="connsiteX12" fmla="*/ 1939332 w 3627455"/>
              <a:gd name="connsiteY12" fmla="*/ 376813 h 411982"/>
              <a:gd name="connsiteX13" fmla="*/ 1984549 w 3627455"/>
              <a:gd name="connsiteY13" fmla="*/ 411982 h 411982"/>
              <a:gd name="connsiteX14" fmla="*/ 2090057 w 3627455"/>
              <a:gd name="connsiteY14" fmla="*/ 376813 h 411982"/>
              <a:gd name="connsiteX15" fmla="*/ 2170444 w 3627455"/>
              <a:gd name="connsiteY15" fmla="*/ 341644 h 411982"/>
              <a:gd name="connsiteX16" fmla="*/ 2280976 w 3627455"/>
              <a:gd name="connsiteY16" fmla="*/ 331595 h 411982"/>
              <a:gd name="connsiteX17" fmla="*/ 2652765 w 3627455"/>
              <a:gd name="connsiteY17" fmla="*/ 351692 h 411982"/>
              <a:gd name="connsiteX18" fmla="*/ 2818563 w 3627455"/>
              <a:gd name="connsiteY18" fmla="*/ 281354 h 411982"/>
              <a:gd name="connsiteX19" fmla="*/ 3064747 w 3627455"/>
              <a:gd name="connsiteY19" fmla="*/ 145701 h 411982"/>
              <a:gd name="connsiteX20" fmla="*/ 3270739 w 3627455"/>
              <a:gd name="connsiteY20" fmla="*/ 95459 h 411982"/>
              <a:gd name="connsiteX21" fmla="*/ 3627455 w 3627455"/>
              <a:gd name="connsiteY21" fmla="*/ 0 h 411982"/>
              <a:gd name="connsiteX0" fmla="*/ 0 w 3270739"/>
              <a:gd name="connsiteY0" fmla="*/ 190919 h 316523"/>
              <a:gd name="connsiteX1" fmla="*/ 125604 w 3270739"/>
              <a:gd name="connsiteY1" fmla="*/ 125605 h 316523"/>
              <a:gd name="connsiteX2" fmla="*/ 205991 w 3270739"/>
              <a:gd name="connsiteY2" fmla="*/ 110532 h 316523"/>
              <a:gd name="connsiteX3" fmla="*/ 291402 w 3270739"/>
              <a:gd name="connsiteY3" fmla="*/ 120580 h 316523"/>
              <a:gd name="connsiteX4" fmla="*/ 492369 w 3270739"/>
              <a:gd name="connsiteY4" fmla="*/ 226088 h 316523"/>
              <a:gd name="connsiteX5" fmla="*/ 567732 w 3270739"/>
              <a:gd name="connsiteY5" fmla="*/ 271306 h 316523"/>
              <a:gd name="connsiteX6" fmla="*/ 663191 w 3270739"/>
              <a:gd name="connsiteY6" fmla="*/ 281354 h 316523"/>
              <a:gd name="connsiteX7" fmla="*/ 1396721 w 3270739"/>
              <a:gd name="connsiteY7" fmla="*/ 281354 h 316523"/>
              <a:gd name="connsiteX8" fmla="*/ 1497204 w 3270739"/>
              <a:gd name="connsiteY8" fmla="*/ 266281 h 316523"/>
              <a:gd name="connsiteX9" fmla="*/ 1652954 w 3270739"/>
              <a:gd name="connsiteY9" fmla="*/ 226088 h 316523"/>
              <a:gd name="connsiteX10" fmla="*/ 1763486 w 3270739"/>
              <a:gd name="connsiteY10" fmla="*/ 211016 h 316523"/>
              <a:gd name="connsiteX11" fmla="*/ 1879042 w 3270739"/>
              <a:gd name="connsiteY11" fmla="*/ 241161 h 316523"/>
              <a:gd name="connsiteX12" fmla="*/ 1939332 w 3270739"/>
              <a:gd name="connsiteY12" fmla="*/ 281354 h 316523"/>
              <a:gd name="connsiteX13" fmla="*/ 1984549 w 3270739"/>
              <a:gd name="connsiteY13" fmla="*/ 316523 h 316523"/>
              <a:gd name="connsiteX14" fmla="*/ 2090057 w 3270739"/>
              <a:gd name="connsiteY14" fmla="*/ 281354 h 316523"/>
              <a:gd name="connsiteX15" fmla="*/ 2170444 w 3270739"/>
              <a:gd name="connsiteY15" fmla="*/ 246185 h 316523"/>
              <a:gd name="connsiteX16" fmla="*/ 2280976 w 3270739"/>
              <a:gd name="connsiteY16" fmla="*/ 236136 h 316523"/>
              <a:gd name="connsiteX17" fmla="*/ 2652765 w 3270739"/>
              <a:gd name="connsiteY17" fmla="*/ 256233 h 316523"/>
              <a:gd name="connsiteX18" fmla="*/ 2818563 w 3270739"/>
              <a:gd name="connsiteY18" fmla="*/ 185895 h 316523"/>
              <a:gd name="connsiteX19" fmla="*/ 3064747 w 3270739"/>
              <a:gd name="connsiteY19" fmla="*/ 50242 h 316523"/>
              <a:gd name="connsiteX20" fmla="*/ 3270739 w 3270739"/>
              <a:gd name="connsiteY20" fmla="*/ 0 h 316523"/>
              <a:gd name="connsiteX0" fmla="*/ 0 w 3064747"/>
              <a:gd name="connsiteY0" fmla="*/ 140677 h 266281"/>
              <a:gd name="connsiteX1" fmla="*/ 125604 w 3064747"/>
              <a:gd name="connsiteY1" fmla="*/ 75363 h 266281"/>
              <a:gd name="connsiteX2" fmla="*/ 205991 w 3064747"/>
              <a:gd name="connsiteY2" fmla="*/ 60290 h 266281"/>
              <a:gd name="connsiteX3" fmla="*/ 291402 w 3064747"/>
              <a:gd name="connsiteY3" fmla="*/ 70338 h 266281"/>
              <a:gd name="connsiteX4" fmla="*/ 492369 w 3064747"/>
              <a:gd name="connsiteY4" fmla="*/ 175846 h 266281"/>
              <a:gd name="connsiteX5" fmla="*/ 567732 w 3064747"/>
              <a:gd name="connsiteY5" fmla="*/ 221064 h 266281"/>
              <a:gd name="connsiteX6" fmla="*/ 663191 w 3064747"/>
              <a:gd name="connsiteY6" fmla="*/ 231112 h 266281"/>
              <a:gd name="connsiteX7" fmla="*/ 1396721 w 3064747"/>
              <a:gd name="connsiteY7" fmla="*/ 231112 h 266281"/>
              <a:gd name="connsiteX8" fmla="*/ 1497204 w 3064747"/>
              <a:gd name="connsiteY8" fmla="*/ 216039 h 266281"/>
              <a:gd name="connsiteX9" fmla="*/ 1652954 w 3064747"/>
              <a:gd name="connsiteY9" fmla="*/ 175846 h 266281"/>
              <a:gd name="connsiteX10" fmla="*/ 1763486 w 3064747"/>
              <a:gd name="connsiteY10" fmla="*/ 160774 h 266281"/>
              <a:gd name="connsiteX11" fmla="*/ 1879042 w 3064747"/>
              <a:gd name="connsiteY11" fmla="*/ 190919 h 266281"/>
              <a:gd name="connsiteX12" fmla="*/ 1939332 w 3064747"/>
              <a:gd name="connsiteY12" fmla="*/ 231112 h 266281"/>
              <a:gd name="connsiteX13" fmla="*/ 1984549 w 3064747"/>
              <a:gd name="connsiteY13" fmla="*/ 266281 h 266281"/>
              <a:gd name="connsiteX14" fmla="*/ 2090057 w 3064747"/>
              <a:gd name="connsiteY14" fmla="*/ 231112 h 266281"/>
              <a:gd name="connsiteX15" fmla="*/ 2170444 w 3064747"/>
              <a:gd name="connsiteY15" fmla="*/ 195943 h 266281"/>
              <a:gd name="connsiteX16" fmla="*/ 2280976 w 3064747"/>
              <a:gd name="connsiteY16" fmla="*/ 185894 h 266281"/>
              <a:gd name="connsiteX17" fmla="*/ 2652765 w 3064747"/>
              <a:gd name="connsiteY17" fmla="*/ 205991 h 266281"/>
              <a:gd name="connsiteX18" fmla="*/ 2818563 w 3064747"/>
              <a:gd name="connsiteY18" fmla="*/ 135653 h 266281"/>
              <a:gd name="connsiteX19" fmla="*/ 3064747 w 3064747"/>
              <a:gd name="connsiteY19" fmla="*/ 0 h 266281"/>
              <a:gd name="connsiteX0" fmla="*/ 0 w 2818563"/>
              <a:gd name="connsiteY0" fmla="*/ 80387 h 205991"/>
              <a:gd name="connsiteX1" fmla="*/ 125604 w 2818563"/>
              <a:gd name="connsiteY1" fmla="*/ 15073 h 205991"/>
              <a:gd name="connsiteX2" fmla="*/ 205991 w 2818563"/>
              <a:gd name="connsiteY2" fmla="*/ 0 h 205991"/>
              <a:gd name="connsiteX3" fmla="*/ 291402 w 2818563"/>
              <a:gd name="connsiteY3" fmla="*/ 10048 h 205991"/>
              <a:gd name="connsiteX4" fmla="*/ 492369 w 2818563"/>
              <a:gd name="connsiteY4" fmla="*/ 115556 h 205991"/>
              <a:gd name="connsiteX5" fmla="*/ 567732 w 2818563"/>
              <a:gd name="connsiteY5" fmla="*/ 160774 h 205991"/>
              <a:gd name="connsiteX6" fmla="*/ 663191 w 2818563"/>
              <a:gd name="connsiteY6" fmla="*/ 170822 h 205991"/>
              <a:gd name="connsiteX7" fmla="*/ 1396721 w 2818563"/>
              <a:gd name="connsiteY7" fmla="*/ 170822 h 205991"/>
              <a:gd name="connsiteX8" fmla="*/ 1497204 w 2818563"/>
              <a:gd name="connsiteY8" fmla="*/ 155749 h 205991"/>
              <a:gd name="connsiteX9" fmla="*/ 1652954 w 2818563"/>
              <a:gd name="connsiteY9" fmla="*/ 115556 h 205991"/>
              <a:gd name="connsiteX10" fmla="*/ 1763486 w 2818563"/>
              <a:gd name="connsiteY10" fmla="*/ 100484 h 205991"/>
              <a:gd name="connsiteX11" fmla="*/ 1879042 w 2818563"/>
              <a:gd name="connsiteY11" fmla="*/ 130629 h 205991"/>
              <a:gd name="connsiteX12" fmla="*/ 1939332 w 2818563"/>
              <a:gd name="connsiteY12" fmla="*/ 170822 h 205991"/>
              <a:gd name="connsiteX13" fmla="*/ 1984549 w 2818563"/>
              <a:gd name="connsiteY13" fmla="*/ 205991 h 205991"/>
              <a:gd name="connsiteX14" fmla="*/ 2090057 w 2818563"/>
              <a:gd name="connsiteY14" fmla="*/ 170822 h 205991"/>
              <a:gd name="connsiteX15" fmla="*/ 2170444 w 2818563"/>
              <a:gd name="connsiteY15" fmla="*/ 135653 h 205991"/>
              <a:gd name="connsiteX16" fmla="*/ 2280976 w 2818563"/>
              <a:gd name="connsiteY16" fmla="*/ 125604 h 205991"/>
              <a:gd name="connsiteX17" fmla="*/ 2652765 w 2818563"/>
              <a:gd name="connsiteY17" fmla="*/ 145701 h 205991"/>
              <a:gd name="connsiteX18" fmla="*/ 2818563 w 2818563"/>
              <a:gd name="connsiteY18" fmla="*/ 75363 h 205991"/>
              <a:gd name="connsiteX0" fmla="*/ 0 w 2652765"/>
              <a:gd name="connsiteY0" fmla="*/ 80387 h 205991"/>
              <a:gd name="connsiteX1" fmla="*/ 125604 w 2652765"/>
              <a:gd name="connsiteY1" fmla="*/ 15073 h 205991"/>
              <a:gd name="connsiteX2" fmla="*/ 205991 w 2652765"/>
              <a:gd name="connsiteY2" fmla="*/ 0 h 205991"/>
              <a:gd name="connsiteX3" fmla="*/ 291402 w 2652765"/>
              <a:gd name="connsiteY3" fmla="*/ 10048 h 205991"/>
              <a:gd name="connsiteX4" fmla="*/ 492369 w 2652765"/>
              <a:gd name="connsiteY4" fmla="*/ 115556 h 205991"/>
              <a:gd name="connsiteX5" fmla="*/ 567732 w 2652765"/>
              <a:gd name="connsiteY5" fmla="*/ 160774 h 205991"/>
              <a:gd name="connsiteX6" fmla="*/ 663191 w 2652765"/>
              <a:gd name="connsiteY6" fmla="*/ 170822 h 205991"/>
              <a:gd name="connsiteX7" fmla="*/ 1396721 w 2652765"/>
              <a:gd name="connsiteY7" fmla="*/ 170822 h 205991"/>
              <a:gd name="connsiteX8" fmla="*/ 1497204 w 2652765"/>
              <a:gd name="connsiteY8" fmla="*/ 155749 h 205991"/>
              <a:gd name="connsiteX9" fmla="*/ 1652954 w 2652765"/>
              <a:gd name="connsiteY9" fmla="*/ 115556 h 205991"/>
              <a:gd name="connsiteX10" fmla="*/ 1763486 w 2652765"/>
              <a:gd name="connsiteY10" fmla="*/ 100484 h 205991"/>
              <a:gd name="connsiteX11" fmla="*/ 1879042 w 2652765"/>
              <a:gd name="connsiteY11" fmla="*/ 130629 h 205991"/>
              <a:gd name="connsiteX12" fmla="*/ 1939332 w 2652765"/>
              <a:gd name="connsiteY12" fmla="*/ 170822 h 205991"/>
              <a:gd name="connsiteX13" fmla="*/ 1984549 w 2652765"/>
              <a:gd name="connsiteY13" fmla="*/ 205991 h 205991"/>
              <a:gd name="connsiteX14" fmla="*/ 2090057 w 2652765"/>
              <a:gd name="connsiteY14" fmla="*/ 170822 h 205991"/>
              <a:gd name="connsiteX15" fmla="*/ 2170444 w 2652765"/>
              <a:gd name="connsiteY15" fmla="*/ 135653 h 205991"/>
              <a:gd name="connsiteX16" fmla="*/ 2280976 w 2652765"/>
              <a:gd name="connsiteY16" fmla="*/ 125604 h 205991"/>
              <a:gd name="connsiteX17" fmla="*/ 2652765 w 2652765"/>
              <a:gd name="connsiteY17" fmla="*/ 145701 h 205991"/>
              <a:gd name="connsiteX0" fmla="*/ 0 w 2280976"/>
              <a:gd name="connsiteY0" fmla="*/ 80387 h 205991"/>
              <a:gd name="connsiteX1" fmla="*/ 125604 w 2280976"/>
              <a:gd name="connsiteY1" fmla="*/ 15073 h 205991"/>
              <a:gd name="connsiteX2" fmla="*/ 205991 w 2280976"/>
              <a:gd name="connsiteY2" fmla="*/ 0 h 205991"/>
              <a:gd name="connsiteX3" fmla="*/ 291402 w 2280976"/>
              <a:gd name="connsiteY3" fmla="*/ 10048 h 205991"/>
              <a:gd name="connsiteX4" fmla="*/ 492369 w 2280976"/>
              <a:gd name="connsiteY4" fmla="*/ 115556 h 205991"/>
              <a:gd name="connsiteX5" fmla="*/ 567732 w 2280976"/>
              <a:gd name="connsiteY5" fmla="*/ 160774 h 205991"/>
              <a:gd name="connsiteX6" fmla="*/ 663191 w 2280976"/>
              <a:gd name="connsiteY6" fmla="*/ 170822 h 205991"/>
              <a:gd name="connsiteX7" fmla="*/ 1396721 w 2280976"/>
              <a:gd name="connsiteY7" fmla="*/ 170822 h 205991"/>
              <a:gd name="connsiteX8" fmla="*/ 1497204 w 2280976"/>
              <a:gd name="connsiteY8" fmla="*/ 155749 h 205991"/>
              <a:gd name="connsiteX9" fmla="*/ 1652954 w 2280976"/>
              <a:gd name="connsiteY9" fmla="*/ 115556 h 205991"/>
              <a:gd name="connsiteX10" fmla="*/ 1763486 w 2280976"/>
              <a:gd name="connsiteY10" fmla="*/ 100484 h 205991"/>
              <a:gd name="connsiteX11" fmla="*/ 1879042 w 2280976"/>
              <a:gd name="connsiteY11" fmla="*/ 130629 h 205991"/>
              <a:gd name="connsiteX12" fmla="*/ 1939332 w 2280976"/>
              <a:gd name="connsiteY12" fmla="*/ 170822 h 205991"/>
              <a:gd name="connsiteX13" fmla="*/ 1984549 w 2280976"/>
              <a:gd name="connsiteY13" fmla="*/ 205991 h 205991"/>
              <a:gd name="connsiteX14" fmla="*/ 2090057 w 2280976"/>
              <a:gd name="connsiteY14" fmla="*/ 170822 h 205991"/>
              <a:gd name="connsiteX15" fmla="*/ 2170444 w 2280976"/>
              <a:gd name="connsiteY15" fmla="*/ 135653 h 205991"/>
              <a:gd name="connsiteX16" fmla="*/ 2280976 w 2280976"/>
              <a:gd name="connsiteY16" fmla="*/ 125604 h 20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0976" h="205991">
                <a:moveTo>
                  <a:pt x="0" y="80387"/>
                </a:moveTo>
                <a:lnTo>
                  <a:pt x="125604" y="15073"/>
                </a:lnTo>
                <a:lnTo>
                  <a:pt x="205991" y="0"/>
                </a:lnTo>
                <a:lnTo>
                  <a:pt x="291402" y="10048"/>
                </a:lnTo>
                <a:lnTo>
                  <a:pt x="492369" y="115556"/>
                </a:lnTo>
                <a:lnTo>
                  <a:pt x="567732" y="160774"/>
                </a:lnTo>
                <a:lnTo>
                  <a:pt x="663191" y="170822"/>
                </a:lnTo>
                <a:lnTo>
                  <a:pt x="1396721" y="170822"/>
                </a:lnTo>
                <a:lnTo>
                  <a:pt x="1497204" y="155749"/>
                </a:lnTo>
                <a:lnTo>
                  <a:pt x="1652954" y="115556"/>
                </a:lnTo>
                <a:lnTo>
                  <a:pt x="1763486" y="100484"/>
                </a:lnTo>
                <a:lnTo>
                  <a:pt x="1879042" y="130629"/>
                </a:lnTo>
                <a:lnTo>
                  <a:pt x="1939332" y="170822"/>
                </a:lnTo>
                <a:lnTo>
                  <a:pt x="1984549" y="205991"/>
                </a:lnTo>
                <a:lnTo>
                  <a:pt x="2090057" y="170822"/>
                </a:lnTo>
                <a:lnTo>
                  <a:pt x="2170444" y="135653"/>
                </a:lnTo>
                <a:lnTo>
                  <a:pt x="2280976" y="125604"/>
                </a:lnTo>
              </a:path>
            </a:pathLst>
          </a:cu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3B2E66-5A7C-41C1-8382-E24B8CBAD507}"/>
              </a:ext>
            </a:extLst>
          </p:cNvPr>
          <p:cNvSpPr/>
          <p:nvPr/>
        </p:nvSpPr>
        <p:spPr>
          <a:xfrm>
            <a:off x="7425732" y="3244881"/>
            <a:ext cx="833254" cy="216779"/>
          </a:xfrm>
          <a:custGeom>
            <a:avLst/>
            <a:gdLst>
              <a:gd name="connsiteX0" fmla="*/ 0 w 6079253"/>
              <a:gd name="connsiteY0" fmla="*/ 1130440 h 1256044"/>
              <a:gd name="connsiteX1" fmla="*/ 125604 w 6079253"/>
              <a:gd name="connsiteY1" fmla="*/ 1065126 h 1256044"/>
              <a:gd name="connsiteX2" fmla="*/ 205991 w 6079253"/>
              <a:gd name="connsiteY2" fmla="*/ 1050053 h 1256044"/>
              <a:gd name="connsiteX3" fmla="*/ 291402 w 6079253"/>
              <a:gd name="connsiteY3" fmla="*/ 1060101 h 1256044"/>
              <a:gd name="connsiteX4" fmla="*/ 492369 w 6079253"/>
              <a:gd name="connsiteY4" fmla="*/ 1165609 h 1256044"/>
              <a:gd name="connsiteX5" fmla="*/ 567732 w 6079253"/>
              <a:gd name="connsiteY5" fmla="*/ 1210827 h 1256044"/>
              <a:gd name="connsiteX6" fmla="*/ 663191 w 6079253"/>
              <a:gd name="connsiteY6" fmla="*/ 1220875 h 1256044"/>
              <a:gd name="connsiteX7" fmla="*/ 1396721 w 6079253"/>
              <a:gd name="connsiteY7" fmla="*/ 1220875 h 1256044"/>
              <a:gd name="connsiteX8" fmla="*/ 1497204 w 6079253"/>
              <a:gd name="connsiteY8" fmla="*/ 1205802 h 1256044"/>
              <a:gd name="connsiteX9" fmla="*/ 1652954 w 6079253"/>
              <a:gd name="connsiteY9" fmla="*/ 1165609 h 1256044"/>
              <a:gd name="connsiteX10" fmla="*/ 1763486 w 6079253"/>
              <a:gd name="connsiteY10" fmla="*/ 1150537 h 1256044"/>
              <a:gd name="connsiteX11" fmla="*/ 1879042 w 6079253"/>
              <a:gd name="connsiteY11" fmla="*/ 1180682 h 1256044"/>
              <a:gd name="connsiteX12" fmla="*/ 1939332 w 6079253"/>
              <a:gd name="connsiteY12" fmla="*/ 1220875 h 1256044"/>
              <a:gd name="connsiteX13" fmla="*/ 1984549 w 6079253"/>
              <a:gd name="connsiteY13" fmla="*/ 1256044 h 1256044"/>
              <a:gd name="connsiteX14" fmla="*/ 2090057 w 6079253"/>
              <a:gd name="connsiteY14" fmla="*/ 1220875 h 1256044"/>
              <a:gd name="connsiteX15" fmla="*/ 2170444 w 6079253"/>
              <a:gd name="connsiteY15" fmla="*/ 1185706 h 1256044"/>
              <a:gd name="connsiteX16" fmla="*/ 2280976 w 6079253"/>
              <a:gd name="connsiteY16" fmla="*/ 1175657 h 1256044"/>
              <a:gd name="connsiteX17" fmla="*/ 2652765 w 6079253"/>
              <a:gd name="connsiteY17" fmla="*/ 1195754 h 1256044"/>
              <a:gd name="connsiteX18" fmla="*/ 2818563 w 6079253"/>
              <a:gd name="connsiteY18" fmla="*/ 1125416 h 1256044"/>
              <a:gd name="connsiteX19" fmla="*/ 3064747 w 6079253"/>
              <a:gd name="connsiteY19" fmla="*/ 989763 h 1256044"/>
              <a:gd name="connsiteX20" fmla="*/ 3270739 w 6079253"/>
              <a:gd name="connsiteY20" fmla="*/ 939521 h 1256044"/>
              <a:gd name="connsiteX21" fmla="*/ 3627455 w 6079253"/>
              <a:gd name="connsiteY21" fmla="*/ 844062 h 1256044"/>
              <a:gd name="connsiteX22" fmla="*/ 3748035 w 6079253"/>
              <a:gd name="connsiteY22" fmla="*/ 818941 h 1256044"/>
              <a:gd name="connsiteX23" fmla="*/ 3893736 w 6079253"/>
              <a:gd name="connsiteY23" fmla="*/ 813917 h 1256044"/>
              <a:gd name="connsiteX24" fmla="*/ 4029389 w 6079253"/>
              <a:gd name="connsiteY24" fmla="*/ 778748 h 1256044"/>
              <a:gd name="connsiteX25" fmla="*/ 4240404 w 6079253"/>
              <a:gd name="connsiteY25" fmla="*/ 763675 h 1256044"/>
              <a:gd name="connsiteX26" fmla="*/ 4335864 w 6079253"/>
              <a:gd name="connsiteY26" fmla="*/ 768699 h 1256044"/>
              <a:gd name="connsiteX27" fmla="*/ 4446396 w 6079253"/>
              <a:gd name="connsiteY27" fmla="*/ 818941 h 1256044"/>
              <a:gd name="connsiteX28" fmla="*/ 4561952 w 6079253"/>
              <a:gd name="connsiteY28" fmla="*/ 869183 h 1256044"/>
              <a:gd name="connsiteX29" fmla="*/ 4662435 w 6079253"/>
              <a:gd name="connsiteY29" fmla="*/ 874207 h 1256044"/>
              <a:gd name="connsiteX30" fmla="*/ 4783015 w 6079253"/>
              <a:gd name="connsiteY30" fmla="*/ 844062 h 1256044"/>
              <a:gd name="connsiteX31" fmla="*/ 4898571 w 6079253"/>
              <a:gd name="connsiteY31" fmla="*/ 778748 h 1256044"/>
              <a:gd name="connsiteX32" fmla="*/ 5009103 w 6079253"/>
              <a:gd name="connsiteY32" fmla="*/ 663192 h 1256044"/>
              <a:gd name="connsiteX33" fmla="*/ 5189974 w 6079253"/>
              <a:gd name="connsiteY33" fmla="*/ 592853 h 1256044"/>
              <a:gd name="connsiteX34" fmla="*/ 5355771 w 6079253"/>
              <a:gd name="connsiteY34" fmla="*/ 396910 h 1256044"/>
              <a:gd name="connsiteX35" fmla="*/ 5476352 w 6079253"/>
              <a:gd name="connsiteY35" fmla="*/ 331596 h 1256044"/>
              <a:gd name="connsiteX36" fmla="*/ 5647174 w 6079253"/>
              <a:gd name="connsiteY36" fmla="*/ 241161 h 1256044"/>
              <a:gd name="connsiteX37" fmla="*/ 5933552 w 6079253"/>
              <a:gd name="connsiteY37" fmla="*/ 25121 h 1256044"/>
              <a:gd name="connsiteX38" fmla="*/ 5998866 w 6079253"/>
              <a:gd name="connsiteY38" fmla="*/ 40194 h 1256044"/>
              <a:gd name="connsiteX39" fmla="*/ 6079253 w 6079253"/>
              <a:gd name="connsiteY39" fmla="*/ 0 h 1256044"/>
              <a:gd name="connsiteX0" fmla="*/ 0 w 5998866"/>
              <a:gd name="connsiteY0" fmla="*/ 1105319 h 1230923"/>
              <a:gd name="connsiteX1" fmla="*/ 125604 w 5998866"/>
              <a:gd name="connsiteY1" fmla="*/ 1040005 h 1230923"/>
              <a:gd name="connsiteX2" fmla="*/ 205991 w 5998866"/>
              <a:gd name="connsiteY2" fmla="*/ 1024932 h 1230923"/>
              <a:gd name="connsiteX3" fmla="*/ 291402 w 5998866"/>
              <a:gd name="connsiteY3" fmla="*/ 1034980 h 1230923"/>
              <a:gd name="connsiteX4" fmla="*/ 492369 w 5998866"/>
              <a:gd name="connsiteY4" fmla="*/ 1140488 h 1230923"/>
              <a:gd name="connsiteX5" fmla="*/ 567732 w 5998866"/>
              <a:gd name="connsiteY5" fmla="*/ 1185706 h 1230923"/>
              <a:gd name="connsiteX6" fmla="*/ 663191 w 5998866"/>
              <a:gd name="connsiteY6" fmla="*/ 1195754 h 1230923"/>
              <a:gd name="connsiteX7" fmla="*/ 1396721 w 5998866"/>
              <a:gd name="connsiteY7" fmla="*/ 1195754 h 1230923"/>
              <a:gd name="connsiteX8" fmla="*/ 1497204 w 5998866"/>
              <a:gd name="connsiteY8" fmla="*/ 1180681 h 1230923"/>
              <a:gd name="connsiteX9" fmla="*/ 1652954 w 5998866"/>
              <a:gd name="connsiteY9" fmla="*/ 1140488 h 1230923"/>
              <a:gd name="connsiteX10" fmla="*/ 1763486 w 5998866"/>
              <a:gd name="connsiteY10" fmla="*/ 1125416 h 1230923"/>
              <a:gd name="connsiteX11" fmla="*/ 1879042 w 5998866"/>
              <a:gd name="connsiteY11" fmla="*/ 1155561 h 1230923"/>
              <a:gd name="connsiteX12" fmla="*/ 1939332 w 5998866"/>
              <a:gd name="connsiteY12" fmla="*/ 1195754 h 1230923"/>
              <a:gd name="connsiteX13" fmla="*/ 1984549 w 5998866"/>
              <a:gd name="connsiteY13" fmla="*/ 1230923 h 1230923"/>
              <a:gd name="connsiteX14" fmla="*/ 2090057 w 5998866"/>
              <a:gd name="connsiteY14" fmla="*/ 1195754 h 1230923"/>
              <a:gd name="connsiteX15" fmla="*/ 2170444 w 5998866"/>
              <a:gd name="connsiteY15" fmla="*/ 1160585 h 1230923"/>
              <a:gd name="connsiteX16" fmla="*/ 2280976 w 5998866"/>
              <a:gd name="connsiteY16" fmla="*/ 1150536 h 1230923"/>
              <a:gd name="connsiteX17" fmla="*/ 2652765 w 5998866"/>
              <a:gd name="connsiteY17" fmla="*/ 1170633 h 1230923"/>
              <a:gd name="connsiteX18" fmla="*/ 2818563 w 5998866"/>
              <a:gd name="connsiteY18" fmla="*/ 1100295 h 1230923"/>
              <a:gd name="connsiteX19" fmla="*/ 3064747 w 5998866"/>
              <a:gd name="connsiteY19" fmla="*/ 964642 h 1230923"/>
              <a:gd name="connsiteX20" fmla="*/ 3270739 w 5998866"/>
              <a:gd name="connsiteY20" fmla="*/ 914400 h 1230923"/>
              <a:gd name="connsiteX21" fmla="*/ 3627455 w 5998866"/>
              <a:gd name="connsiteY21" fmla="*/ 818941 h 1230923"/>
              <a:gd name="connsiteX22" fmla="*/ 3748035 w 5998866"/>
              <a:gd name="connsiteY22" fmla="*/ 793820 h 1230923"/>
              <a:gd name="connsiteX23" fmla="*/ 3893736 w 5998866"/>
              <a:gd name="connsiteY23" fmla="*/ 788796 h 1230923"/>
              <a:gd name="connsiteX24" fmla="*/ 4029389 w 5998866"/>
              <a:gd name="connsiteY24" fmla="*/ 753627 h 1230923"/>
              <a:gd name="connsiteX25" fmla="*/ 4240404 w 5998866"/>
              <a:gd name="connsiteY25" fmla="*/ 738554 h 1230923"/>
              <a:gd name="connsiteX26" fmla="*/ 4335864 w 5998866"/>
              <a:gd name="connsiteY26" fmla="*/ 743578 h 1230923"/>
              <a:gd name="connsiteX27" fmla="*/ 4446396 w 5998866"/>
              <a:gd name="connsiteY27" fmla="*/ 793820 h 1230923"/>
              <a:gd name="connsiteX28" fmla="*/ 4561952 w 5998866"/>
              <a:gd name="connsiteY28" fmla="*/ 844062 h 1230923"/>
              <a:gd name="connsiteX29" fmla="*/ 4662435 w 5998866"/>
              <a:gd name="connsiteY29" fmla="*/ 849086 h 1230923"/>
              <a:gd name="connsiteX30" fmla="*/ 4783015 w 5998866"/>
              <a:gd name="connsiteY30" fmla="*/ 818941 h 1230923"/>
              <a:gd name="connsiteX31" fmla="*/ 4898571 w 5998866"/>
              <a:gd name="connsiteY31" fmla="*/ 753627 h 1230923"/>
              <a:gd name="connsiteX32" fmla="*/ 5009103 w 5998866"/>
              <a:gd name="connsiteY32" fmla="*/ 638071 h 1230923"/>
              <a:gd name="connsiteX33" fmla="*/ 5189974 w 5998866"/>
              <a:gd name="connsiteY33" fmla="*/ 567732 h 1230923"/>
              <a:gd name="connsiteX34" fmla="*/ 5355771 w 5998866"/>
              <a:gd name="connsiteY34" fmla="*/ 371789 h 1230923"/>
              <a:gd name="connsiteX35" fmla="*/ 5476352 w 5998866"/>
              <a:gd name="connsiteY35" fmla="*/ 306475 h 1230923"/>
              <a:gd name="connsiteX36" fmla="*/ 5647174 w 5998866"/>
              <a:gd name="connsiteY36" fmla="*/ 216040 h 1230923"/>
              <a:gd name="connsiteX37" fmla="*/ 5933552 w 5998866"/>
              <a:gd name="connsiteY37" fmla="*/ 0 h 1230923"/>
              <a:gd name="connsiteX38" fmla="*/ 5998866 w 5998866"/>
              <a:gd name="connsiteY38" fmla="*/ 15073 h 1230923"/>
              <a:gd name="connsiteX0" fmla="*/ 0 w 5933552"/>
              <a:gd name="connsiteY0" fmla="*/ 1105319 h 1230923"/>
              <a:gd name="connsiteX1" fmla="*/ 125604 w 5933552"/>
              <a:gd name="connsiteY1" fmla="*/ 1040005 h 1230923"/>
              <a:gd name="connsiteX2" fmla="*/ 205991 w 5933552"/>
              <a:gd name="connsiteY2" fmla="*/ 1024932 h 1230923"/>
              <a:gd name="connsiteX3" fmla="*/ 291402 w 5933552"/>
              <a:gd name="connsiteY3" fmla="*/ 1034980 h 1230923"/>
              <a:gd name="connsiteX4" fmla="*/ 492369 w 5933552"/>
              <a:gd name="connsiteY4" fmla="*/ 1140488 h 1230923"/>
              <a:gd name="connsiteX5" fmla="*/ 567732 w 5933552"/>
              <a:gd name="connsiteY5" fmla="*/ 1185706 h 1230923"/>
              <a:gd name="connsiteX6" fmla="*/ 663191 w 5933552"/>
              <a:gd name="connsiteY6" fmla="*/ 1195754 h 1230923"/>
              <a:gd name="connsiteX7" fmla="*/ 1396721 w 5933552"/>
              <a:gd name="connsiteY7" fmla="*/ 1195754 h 1230923"/>
              <a:gd name="connsiteX8" fmla="*/ 1497204 w 5933552"/>
              <a:gd name="connsiteY8" fmla="*/ 1180681 h 1230923"/>
              <a:gd name="connsiteX9" fmla="*/ 1652954 w 5933552"/>
              <a:gd name="connsiteY9" fmla="*/ 1140488 h 1230923"/>
              <a:gd name="connsiteX10" fmla="*/ 1763486 w 5933552"/>
              <a:gd name="connsiteY10" fmla="*/ 1125416 h 1230923"/>
              <a:gd name="connsiteX11" fmla="*/ 1879042 w 5933552"/>
              <a:gd name="connsiteY11" fmla="*/ 1155561 h 1230923"/>
              <a:gd name="connsiteX12" fmla="*/ 1939332 w 5933552"/>
              <a:gd name="connsiteY12" fmla="*/ 1195754 h 1230923"/>
              <a:gd name="connsiteX13" fmla="*/ 1984549 w 5933552"/>
              <a:gd name="connsiteY13" fmla="*/ 1230923 h 1230923"/>
              <a:gd name="connsiteX14" fmla="*/ 2090057 w 5933552"/>
              <a:gd name="connsiteY14" fmla="*/ 1195754 h 1230923"/>
              <a:gd name="connsiteX15" fmla="*/ 2170444 w 5933552"/>
              <a:gd name="connsiteY15" fmla="*/ 1160585 h 1230923"/>
              <a:gd name="connsiteX16" fmla="*/ 2280976 w 5933552"/>
              <a:gd name="connsiteY16" fmla="*/ 1150536 h 1230923"/>
              <a:gd name="connsiteX17" fmla="*/ 2652765 w 5933552"/>
              <a:gd name="connsiteY17" fmla="*/ 1170633 h 1230923"/>
              <a:gd name="connsiteX18" fmla="*/ 2818563 w 5933552"/>
              <a:gd name="connsiteY18" fmla="*/ 1100295 h 1230923"/>
              <a:gd name="connsiteX19" fmla="*/ 3064747 w 5933552"/>
              <a:gd name="connsiteY19" fmla="*/ 964642 h 1230923"/>
              <a:gd name="connsiteX20" fmla="*/ 3270739 w 5933552"/>
              <a:gd name="connsiteY20" fmla="*/ 914400 h 1230923"/>
              <a:gd name="connsiteX21" fmla="*/ 3627455 w 5933552"/>
              <a:gd name="connsiteY21" fmla="*/ 818941 h 1230923"/>
              <a:gd name="connsiteX22" fmla="*/ 3748035 w 5933552"/>
              <a:gd name="connsiteY22" fmla="*/ 793820 h 1230923"/>
              <a:gd name="connsiteX23" fmla="*/ 3893736 w 5933552"/>
              <a:gd name="connsiteY23" fmla="*/ 788796 h 1230923"/>
              <a:gd name="connsiteX24" fmla="*/ 4029389 w 5933552"/>
              <a:gd name="connsiteY24" fmla="*/ 753627 h 1230923"/>
              <a:gd name="connsiteX25" fmla="*/ 4240404 w 5933552"/>
              <a:gd name="connsiteY25" fmla="*/ 738554 h 1230923"/>
              <a:gd name="connsiteX26" fmla="*/ 4335864 w 5933552"/>
              <a:gd name="connsiteY26" fmla="*/ 743578 h 1230923"/>
              <a:gd name="connsiteX27" fmla="*/ 4446396 w 5933552"/>
              <a:gd name="connsiteY27" fmla="*/ 793820 h 1230923"/>
              <a:gd name="connsiteX28" fmla="*/ 4561952 w 5933552"/>
              <a:gd name="connsiteY28" fmla="*/ 844062 h 1230923"/>
              <a:gd name="connsiteX29" fmla="*/ 4662435 w 5933552"/>
              <a:gd name="connsiteY29" fmla="*/ 849086 h 1230923"/>
              <a:gd name="connsiteX30" fmla="*/ 4783015 w 5933552"/>
              <a:gd name="connsiteY30" fmla="*/ 818941 h 1230923"/>
              <a:gd name="connsiteX31" fmla="*/ 4898571 w 5933552"/>
              <a:gd name="connsiteY31" fmla="*/ 753627 h 1230923"/>
              <a:gd name="connsiteX32" fmla="*/ 5009103 w 5933552"/>
              <a:gd name="connsiteY32" fmla="*/ 638071 h 1230923"/>
              <a:gd name="connsiteX33" fmla="*/ 5189974 w 5933552"/>
              <a:gd name="connsiteY33" fmla="*/ 567732 h 1230923"/>
              <a:gd name="connsiteX34" fmla="*/ 5355771 w 5933552"/>
              <a:gd name="connsiteY34" fmla="*/ 371789 h 1230923"/>
              <a:gd name="connsiteX35" fmla="*/ 5476352 w 5933552"/>
              <a:gd name="connsiteY35" fmla="*/ 306475 h 1230923"/>
              <a:gd name="connsiteX36" fmla="*/ 5647174 w 5933552"/>
              <a:gd name="connsiteY36" fmla="*/ 216040 h 1230923"/>
              <a:gd name="connsiteX37" fmla="*/ 5933552 w 5933552"/>
              <a:gd name="connsiteY37" fmla="*/ 0 h 1230923"/>
              <a:gd name="connsiteX0" fmla="*/ 0 w 5647174"/>
              <a:gd name="connsiteY0" fmla="*/ 889279 h 1014883"/>
              <a:gd name="connsiteX1" fmla="*/ 125604 w 5647174"/>
              <a:gd name="connsiteY1" fmla="*/ 823965 h 1014883"/>
              <a:gd name="connsiteX2" fmla="*/ 205991 w 5647174"/>
              <a:gd name="connsiteY2" fmla="*/ 808892 h 1014883"/>
              <a:gd name="connsiteX3" fmla="*/ 291402 w 5647174"/>
              <a:gd name="connsiteY3" fmla="*/ 818940 h 1014883"/>
              <a:gd name="connsiteX4" fmla="*/ 492369 w 5647174"/>
              <a:gd name="connsiteY4" fmla="*/ 924448 h 1014883"/>
              <a:gd name="connsiteX5" fmla="*/ 567732 w 5647174"/>
              <a:gd name="connsiteY5" fmla="*/ 969666 h 1014883"/>
              <a:gd name="connsiteX6" fmla="*/ 663191 w 5647174"/>
              <a:gd name="connsiteY6" fmla="*/ 979714 h 1014883"/>
              <a:gd name="connsiteX7" fmla="*/ 1396721 w 5647174"/>
              <a:gd name="connsiteY7" fmla="*/ 979714 h 1014883"/>
              <a:gd name="connsiteX8" fmla="*/ 1497204 w 5647174"/>
              <a:gd name="connsiteY8" fmla="*/ 964641 h 1014883"/>
              <a:gd name="connsiteX9" fmla="*/ 1652954 w 5647174"/>
              <a:gd name="connsiteY9" fmla="*/ 924448 h 1014883"/>
              <a:gd name="connsiteX10" fmla="*/ 1763486 w 5647174"/>
              <a:gd name="connsiteY10" fmla="*/ 909376 h 1014883"/>
              <a:gd name="connsiteX11" fmla="*/ 1879042 w 5647174"/>
              <a:gd name="connsiteY11" fmla="*/ 939521 h 1014883"/>
              <a:gd name="connsiteX12" fmla="*/ 1939332 w 5647174"/>
              <a:gd name="connsiteY12" fmla="*/ 979714 h 1014883"/>
              <a:gd name="connsiteX13" fmla="*/ 1984549 w 5647174"/>
              <a:gd name="connsiteY13" fmla="*/ 1014883 h 1014883"/>
              <a:gd name="connsiteX14" fmla="*/ 2090057 w 5647174"/>
              <a:gd name="connsiteY14" fmla="*/ 979714 h 1014883"/>
              <a:gd name="connsiteX15" fmla="*/ 2170444 w 5647174"/>
              <a:gd name="connsiteY15" fmla="*/ 944545 h 1014883"/>
              <a:gd name="connsiteX16" fmla="*/ 2280976 w 5647174"/>
              <a:gd name="connsiteY16" fmla="*/ 934496 h 1014883"/>
              <a:gd name="connsiteX17" fmla="*/ 2652765 w 5647174"/>
              <a:gd name="connsiteY17" fmla="*/ 954593 h 1014883"/>
              <a:gd name="connsiteX18" fmla="*/ 2818563 w 5647174"/>
              <a:gd name="connsiteY18" fmla="*/ 884255 h 1014883"/>
              <a:gd name="connsiteX19" fmla="*/ 3064747 w 5647174"/>
              <a:gd name="connsiteY19" fmla="*/ 748602 h 1014883"/>
              <a:gd name="connsiteX20" fmla="*/ 3270739 w 5647174"/>
              <a:gd name="connsiteY20" fmla="*/ 698360 h 1014883"/>
              <a:gd name="connsiteX21" fmla="*/ 3627455 w 5647174"/>
              <a:gd name="connsiteY21" fmla="*/ 602901 h 1014883"/>
              <a:gd name="connsiteX22" fmla="*/ 3748035 w 5647174"/>
              <a:gd name="connsiteY22" fmla="*/ 577780 h 1014883"/>
              <a:gd name="connsiteX23" fmla="*/ 3893736 w 5647174"/>
              <a:gd name="connsiteY23" fmla="*/ 572756 h 1014883"/>
              <a:gd name="connsiteX24" fmla="*/ 4029389 w 5647174"/>
              <a:gd name="connsiteY24" fmla="*/ 537587 h 1014883"/>
              <a:gd name="connsiteX25" fmla="*/ 4240404 w 5647174"/>
              <a:gd name="connsiteY25" fmla="*/ 522514 h 1014883"/>
              <a:gd name="connsiteX26" fmla="*/ 4335864 w 5647174"/>
              <a:gd name="connsiteY26" fmla="*/ 527538 h 1014883"/>
              <a:gd name="connsiteX27" fmla="*/ 4446396 w 5647174"/>
              <a:gd name="connsiteY27" fmla="*/ 577780 h 1014883"/>
              <a:gd name="connsiteX28" fmla="*/ 4561952 w 5647174"/>
              <a:gd name="connsiteY28" fmla="*/ 628022 h 1014883"/>
              <a:gd name="connsiteX29" fmla="*/ 4662435 w 5647174"/>
              <a:gd name="connsiteY29" fmla="*/ 633046 h 1014883"/>
              <a:gd name="connsiteX30" fmla="*/ 4783015 w 5647174"/>
              <a:gd name="connsiteY30" fmla="*/ 602901 h 1014883"/>
              <a:gd name="connsiteX31" fmla="*/ 4898571 w 5647174"/>
              <a:gd name="connsiteY31" fmla="*/ 537587 h 1014883"/>
              <a:gd name="connsiteX32" fmla="*/ 5009103 w 5647174"/>
              <a:gd name="connsiteY32" fmla="*/ 422031 h 1014883"/>
              <a:gd name="connsiteX33" fmla="*/ 5189974 w 5647174"/>
              <a:gd name="connsiteY33" fmla="*/ 351692 h 1014883"/>
              <a:gd name="connsiteX34" fmla="*/ 5355771 w 5647174"/>
              <a:gd name="connsiteY34" fmla="*/ 155749 h 1014883"/>
              <a:gd name="connsiteX35" fmla="*/ 5476352 w 5647174"/>
              <a:gd name="connsiteY35" fmla="*/ 90435 h 1014883"/>
              <a:gd name="connsiteX36" fmla="*/ 5647174 w 5647174"/>
              <a:gd name="connsiteY36" fmla="*/ 0 h 1014883"/>
              <a:gd name="connsiteX0" fmla="*/ 0 w 5476352"/>
              <a:gd name="connsiteY0" fmla="*/ 798844 h 924448"/>
              <a:gd name="connsiteX1" fmla="*/ 125604 w 5476352"/>
              <a:gd name="connsiteY1" fmla="*/ 733530 h 924448"/>
              <a:gd name="connsiteX2" fmla="*/ 205991 w 5476352"/>
              <a:gd name="connsiteY2" fmla="*/ 718457 h 924448"/>
              <a:gd name="connsiteX3" fmla="*/ 291402 w 5476352"/>
              <a:gd name="connsiteY3" fmla="*/ 728505 h 924448"/>
              <a:gd name="connsiteX4" fmla="*/ 492369 w 5476352"/>
              <a:gd name="connsiteY4" fmla="*/ 834013 h 924448"/>
              <a:gd name="connsiteX5" fmla="*/ 567732 w 5476352"/>
              <a:gd name="connsiteY5" fmla="*/ 879231 h 924448"/>
              <a:gd name="connsiteX6" fmla="*/ 663191 w 5476352"/>
              <a:gd name="connsiteY6" fmla="*/ 889279 h 924448"/>
              <a:gd name="connsiteX7" fmla="*/ 1396721 w 5476352"/>
              <a:gd name="connsiteY7" fmla="*/ 889279 h 924448"/>
              <a:gd name="connsiteX8" fmla="*/ 1497204 w 5476352"/>
              <a:gd name="connsiteY8" fmla="*/ 874206 h 924448"/>
              <a:gd name="connsiteX9" fmla="*/ 1652954 w 5476352"/>
              <a:gd name="connsiteY9" fmla="*/ 834013 h 924448"/>
              <a:gd name="connsiteX10" fmla="*/ 1763486 w 5476352"/>
              <a:gd name="connsiteY10" fmla="*/ 818941 h 924448"/>
              <a:gd name="connsiteX11" fmla="*/ 1879042 w 5476352"/>
              <a:gd name="connsiteY11" fmla="*/ 849086 h 924448"/>
              <a:gd name="connsiteX12" fmla="*/ 1939332 w 5476352"/>
              <a:gd name="connsiteY12" fmla="*/ 889279 h 924448"/>
              <a:gd name="connsiteX13" fmla="*/ 1984549 w 5476352"/>
              <a:gd name="connsiteY13" fmla="*/ 924448 h 924448"/>
              <a:gd name="connsiteX14" fmla="*/ 2090057 w 5476352"/>
              <a:gd name="connsiteY14" fmla="*/ 889279 h 924448"/>
              <a:gd name="connsiteX15" fmla="*/ 2170444 w 5476352"/>
              <a:gd name="connsiteY15" fmla="*/ 854110 h 924448"/>
              <a:gd name="connsiteX16" fmla="*/ 2280976 w 5476352"/>
              <a:gd name="connsiteY16" fmla="*/ 844061 h 924448"/>
              <a:gd name="connsiteX17" fmla="*/ 2652765 w 5476352"/>
              <a:gd name="connsiteY17" fmla="*/ 864158 h 924448"/>
              <a:gd name="connsiteX18" fmla="*/ 2818563 w 5476352"/>
              <a:gd name="connsiteY18" fmla="*/ 793820 h 924448"/>
              <a:gd name="connsiteX19" fmla="*/ 3064747 w 5476352"/>
              <a:gd name="connsiteY19" fmla="*/ 658167 h 924448"/>
              <a:gd name="connsiteX20" fmla="*/ 3270739 w 5476352"/>
              <a:gd name="connsiteY20" fmla="*/ 607925 h 924448"/>
              <a:gd name="connsiteX21" fmla="*/ 3627455 w 5476352"/>
              <a:gd name="connsiteY21" fmla="*/ 512466 h 924448"/>
              <a:gd name="connsiteX22" fmla="*/ 3748035 w 5476352"/>
              <a:gd name="connsiteY22" fmla="*/ 487345 h 924448"/>
              <a:gd name="connsiteX23" fmla="*/ 3893736 w 5476352"/>
              <a:gd name="connsiteY23" fmla="*/ 482321 h 924448"/>
              <a:gd name="connsiteX24" fmla="*/ 4029389 w 5476352"/>
              <a:gd name="connsiteY24" fmla="*/ 447152 h 924448"/>
              <a:gd name="connsiteX25" fmla="*/ 4240404 w 5476352"/>
              <a:gd name="connsiteY25" fmla="*/ 432079 h 924448"/>
              <a:gd name="connsiteX26" fmla="*/ 4335864 w 5476352"/>
              <a:gd name="connsiteY26" fmla="*/ 437103 h 924448"/>
              <a:gd name="connsiteX27" fmla="*/ 4446396 w 5476352"/>
              <a:gd name="connsiteY27" fmla="*/ 487345 h 924448"/>
              <a:gd name="connsiteX28" fmla="*/ 4561952 w 5476352"/>
              <a:gd name="connsiteY28" fmla="*/ 537587 h 924448"/>
              <a:gd name="connsiteX29" fmla="*/ 4662435 w 5476352"/>
              <a:gd name="connsiteY29" fmla="*/ 542611 h 924448"/>
              <a:gd name="connsiteX30" fmla="*/ 4783015 w 5476352"/>
              <a:gd name="connsiteY30" fmla="*/ 512466 h 924448"/>
              <a:gd name="connsiteX31" fmla="*/ 4898571 w 5476352"/>
              <a:gd name="connsiteY31" fmla="*/ 447152 h 924448"/>
              <a:gd name="connsiteX32" fmla="*/ 5009103 w 5476352"/>
              <a:gd name="connsiteY32" fmla="*/ 331596 h 924448"/>
              <a:gd name="connsiteX33" fmla="*/ 5189974 w 5476352"/>
              <a:gd name="connsiteY33" fmla="*/ 261257 h 924448"/>
              <a:gd name="connsiteX34" fmla="*/ 5355771 w 5476352"/>
              <a:gd name="connsiteY34" fmla="*/ 65314 h 924448"/>
              <a:gd name="connsiteX35" fmla="*/ 5476352 w 5476352"/>
              <a:gd name="connsiteY35" fmla="*/ 0 h 924448"/>
              <a:gd name="connsiteX0" fmla="*/ 0 w 5466485"/>
              <a:gd name="connsiteY0" fmla="*/ 792266 h 917870"/>
              <a:gd name="connsiteX1" fmla="*/ 125604 w 5466485"/>
              <a:gd name="connsiteY1" fmla="*/ 726952 h 917870"/>
              <a:gd name="connsiteX2" fmla="*/ 205991 w 5466485"/>
              <a:gd name="connsiteY2" fmla="*/ 711879 h 917870"/>
              <a:gd name="connsiteX3" fmla="*/ 291402 w 5466485"/>
              <a:gd name="connsiteY3" fmla="*/ 721927 h 917870"/>
              <a:gd name="connsiteX4" fmla="*/ 492369 w 5466485"/>
              <a:gd name="connsiteY4" fmla="*/ 827435 h 917870"/>
              <a:gd name="connsiteX5" fmla="*/ 567732 w 5466485"/>
              <a:gd name="connsiteY5" fmla="*/ 872653 h 917870"/>
              <a:gd name="connsiteX6" fmla="*/ 663191 w 5466485"/>
              <a:gd name="connsiteY6" fmla="*/ 882701 h 917870"/>
              <a:gd name="connsiteX7" fmla="*/ 1396721 w 5466485"/>
              <a:gd name="connsiteY7" fmla="*/ 882701 h 917870"/>
              <a:gd name="connsiteX8" fmla="*/ 1497204 w 5466485"/>
              <a:gd name="connsiteY8" fmla="*/ 867628 h 917870"/>
              <a:gd name="connsiteX9" fmla="*/ 1652954 w 5466485"/>
              <a:gd name="connsiteY9" fmla="*/ 827435 h 917870"/>
              <a:gd name="connsiteX10" fmla="*/ 1763486 w 5466485"/>
              <a:gd name="connsiteY10" fmla="*/ 812363 h 917870"/>
              <a:gd name="connsiteX11" fmla="*/ 1879042 w 5466485"/>
              <a:gd name="connsiteY11" fmla="*/ 842508 h 917870"/>
              <a:gd name="connsiteX12" fmla="*/ 1939332 w 5466485"/>
              <a:gd name="connsiteY12" fmla="*/ 882701 h 917870"/>
              <a:gd name="connsiteX13" fmla="*/ 1984549 w 5466485"/>
              <a:gd name="connsiteY13" fmla="*/ 917870 h 917870"/>
              <a:gd name="connsiteX14" fmla="*/ 2090057 w 5466485"/>
              <a:gd name="connsiteY14" fmla="*/ 882701 h 917870"/>
              <a:gd name="connsiteX15" fmla="*/ 2170444 w 5466485"/>
              <a:gd name="connsiteY15" fmla="*/ 847532 h 917870"/>
              <a:gd name="connsiteX16" fmla="*/ 2280976 w 5466485"/>
              <a:gd name="connsiteY16" fmla="*/ 837483 h 917870"/>
              <a:gd name="connsiteX17" fmla="*/ 2652765 w 5466485"/>
              <a:gd name="connsiteY17" fmla="*/ 857580 h 917870"/>
              <a:gd name="connsiteX18" fmla="*/ 2818563 w 5466485"/>
              <a:gd name="connsiteY18" fmla="*/ 787242 h 917870"/>
              <a:gd name="connsiteX19" fmla="*/ 3064747 w 5466485"/>
              <a:gd name="connsiteY19" fmla="*/ 651589 h 917870"/>
              <a:gd name="connsiteX20" fmla="*/ 3270739 w 5466485"/>
              <a:gd name="connsiteY20" fmla="*/ 601347 h 917870"/>
              <a:gd name="connsiteX21" fmla="*/ 3627455 w 5466485"/>
              <a:gd name="connsiteY21" fmla="*/ 505888 h 917870"/>
              <a:gd name="connsiteX22" fmla="*/ 3748035 w 5466485"/>
              <a:gd name="connsiteY22" fmla="*/ 480767 h 917870"/>
              <a:gd name="connsiteX23" fmla="*/ 3893736 w 5466485"/>
              <a:gd name="connsiteY23" fmla="*/ 475743 h 917870"/>
              <a:gd name="connsiteX24" fmla="*/ 4029389 w 5466485"/>
              <a:gd name="connsiteY24" fmla="*/ 440574 h 917870"/>
              <a:gd name="connsiteX25" fmla="*/ 4240404 w 5466485"/>
              <a:gd name="connsiteY25" fmla="*/ 425501 h 917870"/>
              <a:gd name="connsiteX26" fmla="*/ 4335864 w 5466485"/>
              <a:gd name="connsiteY26" fmla="*/ 430525 h 917870"/>
              <a:gd name="connsiteX27" fmla="*/ 4446396 w 5466485"/>
              <a:gd name="connsiteY27" fmla="*/ 480767 h 917870"/>
              <a:gd name="connsiteX28" fmla="*/ 4561952 w 5466485"/>
              <a:gd name="connsiteY28" fmla="*/ 531009 h 917870"/>
              <a:gd name="connsiteX29" fmla="*/ 4662435 w 5466485"/>
              <a:gd name="connsiteY29" fmla="*/ 536033 h 917870"/>
              <a:gd name="connsiteX30" fmla="*/ 4783015 w 5466485"/>
              <a:gd name="connsiteY30" fmla="*/ 505888 h 917870"/>
              <a:gd name="connsiteX31" fmla="*/ 4898571 w 5466485"/>
              <a:gd name="connsiteY31" fmla="*/ 440574 h 917870"/>
              <a:gd name="connsiteX32" fmla="*/ 5009103 w 5466485"/>
              <a:gd name="connsiteY32" fmla="*/ 325018 h 917870"/>
              <a:gd name="connsiteX33" fmla="*/ 5189974 w 5466485"/>
              <a:gd name="connsiteY33" fmla="*/ 254679 h 917870"/>
              <a:gd name="connsiteX34" fmla="*/ 5355771 w 5466485"/>
              <a:gd name="connsiteY34" fmla="*/ 58736 h 917870"/>
              <a:gd name="connsiteX35" fmla="*/ 5466485 w 5466485"/>
              <a:gd name="connsiteY35" fmla="*/ 0 h 917870"/>
              <a:gd name="connsiteX0" fmla="*/ 0 w 5340881"/>
              <a:gd name="connsiteY0" fmla="*/ 726952 h 917870"/>
              <a:gd name="connsiteX1" fmla="*/ 80387 w 5340881"/>
              <a:gd name="connsiteY1" fmla="*/ 711879 h 917870"/>
              <a:gd name="connsiteX2" fmla="*/ 165798 w 5340881"/>
              <a:gd name="connsiteY2" fmla="*/ 721927 h 917870"/>
              <a:gd name="connsiteX3" fmla="*/ 366765 w 5340881"/>
              <a:gd name="connsiteY3" fmla="*/ 827435 h 917870"/>
              <a:gd name="connsiteX4" fmla="*/ 442128 w 5340881"/>
              <a:gd name="connsiteY4" fmla="*/ 872653 h 917870"/>
              <a:gd name="connsiteX5" fmla="*/ 537587 w 5340881"/>
              <a:gd name="connsiteY5" fmla="*/ 882701 h 917870"/>
              <a:gd name="connsiteX6" fmla="*/ 1271117 w 5340881"/>
              <a:gd name="connsiteY6" fmla="*/ 882701 h 917870"/>
              <a:gd name="connsiteX7" fmla="*/ 1371600 w 5340881"/>
              <a:gd name="connsiteY7" fmla="*/ 867628 h 917870"/>
              <a:gd name="connsiteX8" fmla="*/ 1527350 w 5340881"/>
              <a:gd name="connsiteY8" fmla="*/ 827435 h 917870"/>
              <a:gd name="connsiteX9" fmla="*/ 1637882 w 5340881"/>
              <a:gd name="connsiteY9" fmla="*/ 812363 h 917870"/>
              <a:gd name="connsiteX10" fmla="*/ 1753438 w 5340881"/>
              <a:gd name="connsiteY10" fmla="*/ 842508 h 917870"/>
              <a:gd name="connsiteX11" fmla="*/ 1813728 w 5340881"/>
              <a:gd name="connsiteY11" fmla="*/ 882701 h 917870"/>
              <a:gd name="connsiteX12" fmla="*/ 1858945 w 5340881"/>
              <a:gd name="connsiteY12" fmla="*/ 917870 h 917870"/>
              <a:gd name="connsiteX13" fmla="*/ 1964453 w 5340881"/>
              <a:gd name="connsiteY13" fmla="*/ 882701 h 917870"/>
              <a:gd name="connsiteX14" fmla="*/ 2044840 w 5340881"/>
              <a:gd name="connsiteY14" fmla="*/ 847532 h 917870"/>
              <a:gd name="connsiteX15" fmla="*/ 2155372 w 5340881"/>
              <a:gd name="connsiteY15" fmla="*/ 837483 h 917870"/>
              <a:gd name="connsiteX16" fmla="*/ 2527161 w 5340881"/>
              <a:gd name="connsiteY16" fmla="*/ 857580 h 917870"/>
              <a:gd name="connsiteX17" fmla="*/ 2692959 w 5340881"/>
              <a:gd name="connsiteY17" fmla="*/ 787242 h 917870"/>
              <a:gd name="connsiteX18" fmla="*/ 2939143 w 5340881"/>
              <a:gd name="connsiteY18" fmla="*/ 651589 h 917870"/>
              <a:gd name="connsiteX19" fmla="*/ 3145135 w 5340881"/>
              <a:gd name="connsiteY19" fmla="*/ 601347 h 917870"/>
              <a:gd name="connsiteX20" fmla="*/ 3501851 w 5340881"/>
              <a:gd name="connsiteY20" fmla="*/ 505888 h 917870"/>
              <a:gd name="connsiteX21" fmla="*/ 3622431 w 5340881"/>
              <a:gd name="connsiteY21" fmla="*/ 480767 h 917870"/>
              <a:gd name="connsiteX22" fmla="*/ 3768132 w 5340881"/>
              <a:gd name="connsiteY22" fmla="*/ 475743 h 917870"/>
              <a:gd name="connsiteX23" fmla="*/ 3903785 w 5340881"/>
              <a:gd name="connsiteY23" fmla="*/ 440574 h 917870"/>
              <a:gd name="connsiteX24" fmla="*/ 4114800 w 5340881"/>
              <a:gd name="connsiteY24" fmla="*/ 425501 h 917870"/>
              <a:gd name="connsiteX25" fmla="*/ 4210260 w 5340881"/>
              <a:gd name="connsiteY25" fmla="*/ 430525 h 917870"/>
              <a:gd name="connsiteX26" fmla="*/ 4320792 w 5340881"/>
              <a:gd name="connsiteY26" fmla="*/ 480767 h 917870"/>
              <a:gd name="connsiteX27" fmla="*/ 4436348 w 5340881"/>
              <a:gd name="connsiteY27" fmla="*/ 531009 h 917870"/>
              <a:gd name="connsiteX28" fmla="*/ 4536831 w 5340881"/>
              <a:gd name="connsiteY28" fmla="*/ 536033 h 917870"/>
              <a:gd name="connsiteX29" fmla="*/ 4657411 w 5340881"/>
              <a:gd name="connsiteY29" fmla="*/ 505888 h 917870"/>
              <a:gd name="connsiteX30" fmla="*/ 4772967 w 5340881"/>
              <a:gd name="connsiteY30" fmla="*/ 440574 h 917870"/>
              <a:gd name="connsiteX31" fmla="*/ 4883499 w 5340881"/>
              <a:gd name="connsiteY31" fmla="*/ 325018 h 917870"/>
              <a:gd name="connsiteX32" fmla="*/ 5064370 w 5340881"/>
              <a:gd name="connsiteY32" fmla="*/ 254679 h 917870"/>
              <a:gd name="connsiteX33" fmla="*/ 5230167 w 5340881"/>
              <a:gd name="connsiteY33" fmla="*/ 58736 h 917870"/>
              <a:gd name="connsiteX34" fmla="*/ 5340881 w 5340881"/>
              <a:gd name="connsiteY34" fmla="*/ 0 h 917870"/>
              <a:gd name="connsiteX0" fmla="*/ 0 w 5260494"/>
              <a:gd name="connsiteY0" fmla="*/ 711879 h 917870"/>
              <a:gd name="connsiteX1" fmla="*/ 85411 w 5260494"/>
              <a:gd name="connsiteY1" fmla="*/ 721927 h 917870"/>
              <a:gd name="connsiteX2" fmla="*/ 286378 w 5260494"/>
              <a:gd name="connsiteY2" fmla="*/ 827435 h 917870"/>
              <a:gd name="connsiteX3" fmla="*/ 361741 w 5260494"/>
              <a:gd name="connsiteY3" fmla="*/ 872653 h 917870"/>
              <a:gd name="connsiteX4" fmla="*/ 457200 w 5260494"/>
              <a:gd name="connsiteY4" fmla="*/ 882701 h 917870"/>
              <a:gd name="connsiteX5" fmla="*/ 1190730 w 5260494"/>
              <a:gd name="connsiteY5" fmla="*/ 882701 h 917870"/>
              <a:gd name="connsiteX6" fmla="*/ 1291213 w 5260494"/>
              <a:gd name="connsiteY6" fmla="*/ 867628 h 917870"/>
              <a:gd name="connsiteX7" fmla="*/ 1446963 w 5260494"/>
              <a:gd name="connsiteY7" fmla="*/ 827435 h 917870"/>
              <a:gd name="connsiteX8" fmla="*/ 1557495 w 5260494"/>
              <a:gd name="connsiteY8" fmla="*/ 812363 h 917870"/>
              <a:gd name="connsiteX9" fmla="*/ 1673051 w 5260494"/>
              <a:gd name="connsiteY9" fmla="*/ 842508 h 917870"/>
              <a:gd name="connsiteX10" fmla="*/ 1733341 w 5260494"/>
              <a:gd name="connsiteY10" fmla="*/ 882701 h 917870"/>
              <a:gd name="connsiteX11" fmla="*/ 1778558 w 5260494"/>
              <a:gd name="connsiteY11" fmla="*/ 917870 h 917870"/>
              <a:gd name="connsiteX12" fmla="*/ 1884066 w 5260494"/>
              <a:gd name="connsiteY12" fmla="*/ 882701 h 917870"/>
              <a:gd name="connsiteX13" fmla="*/ 1964453 w 5260494"/>
              <a:gd name="connsiteY13" fmla="*/ 847532 h 917870"/>
              <a:gd name="connsiteX14" fmla="*/ 2074985 w 5260494"/>
              <a:gd name="connsiteY14" fmla="*/ 837483 h 917870"/>
              <a:gd name="connsiteX15" fmla="*/ 2446774 w 5260494"/>
              <a:gd name="connsiteY15" fmla="*/ 857580 h 917870"/>
              <a:gd name="connsiteX16" fmla="*/ 2612572 w 5260494"/>
              <a:gd name="connsiteY16" fmla="*/ 787242 h 917870"/>
              <a:gd name="connsiteX17" fmla="*/ 2858756 w 5260494"/>
              <a:gd name="connsiteY17" fmla="*/ 651589 h 917870"/>
              <a:gd name="connsiteX18" fmla="*/ 3064748 w 5260494"/>
              <a:gd name="connsiteY18" fmla="*/ 601347 h 917870"/>
              <a:gd name="connsiteX19" fmla="*/ 3421464 w 5260494"/>
              <a:gd name="connsiteY19" fmla="*/ 505888 h 917870"/>
              <a:gd name="connsiteX20" fmla="*/ 3542044 w 5260494"/>
              <a:gd name="connsiteY20" fmla="*/ 480767 h 917870"/>
              <a:gd name="connsiteX21" fmla="*/ 3687745 w 5260494"/>
              <a:gd name="connsiteY21" fmla="*/ 475743 h 917870"/>
              <a:gd name="connsiteX22" fmla="*/ 3823398 w 5260494"/>
              <a:gd name="connsiteY22" fmla="*/ 440574 h 917870"/>
              <a:gd name="connsiteX23" fmla="*/ 4034413 w 5260494"/>
              <a:gd name="connsiteY23" fmla="*/ 425501 h 917870"/>
              <a:gd name="connsiteX24" fmla="*/ 4129873 w 5260494"/>
              <a:gd name="connsiteY24" fmla="*/ 430525 h 917870"/>
              <a:gd name="connsiteX25" fmla="*/ 4240405 w 5260494"/>
              <a:gd name="connsiteY25" fmla="*/ 480767 h 917870"/>
              <a:gd name="connsiteX26" fmla="*/ 4355961 w 5260494"/>
              <a:gd name="connsiteY26" fmla="*/ 531009 h 917870"/>
              <a:gd name="connsiteX27" fmla="*/ 4456444 w 5260494"/>
              <a:gd name="connsiteY27" fmla="*/ 536033 h 917870"/>
              <a:gd name="connsiteX28" fmla="*/ 4577024 w 5260494"/>
              <a:gd name="connsiteY28" fmla="*/ 505888 h 917870"/>
              <a:gd name="connsiteX29" fmla="*/ 4692580 w 5260494"/>
              <a:gd name="connsiteY29" fmla="*/ 440574 h 917870"/>
              <a:gd name="connsiteX30" fmla="*/ 4803112 w 5260494"/>
              <a:gd name="connsiteY30" fmla="*/ 325018 h 917870"/>
              <a:gd name="connsiteX31" fmla="*/ 4983983 w 5260494"/>
              <a:gd name="connsiteY31" fmla="*/ 254679 h 917870"/>
              <a:gd name="connsiteX32" fmla="*/ 5149780 w 5260494"/>
              <a:gd name="connsiteY32" fmla="*/ 58736 h 917870"/>
              <a:gd name="connsiteX33" fmla="*/ 5260494 w 5260494"/>
              <a:gd name="connsiteY33" fmla="*/ 0 h 917870"/>
              <a:gd name="connsiteX0" fmla="*/ 0 w 5175083"/>
              <a:gd name="connsiteY0" fmla="*/ 721927 h 917870"/>
              <a:gd name="connsiteX1" fmla="*/ 200967 w 5175083"/>
              <a:gd name="connsiteY1" fmla="*/ 827435 h 917870"/>
              <a:gd name="connsiteX2" fmla="*/ 276330 w 5175083"/>
              <a:gd name="connsiteY2" fmla="*/ 872653 h 917870"/>
              <a:gd name="connsiteX3" fmla="*/ 371789 w 5175083"/>
              <a:gd name="connsiteY3" fmla="*/ 882701 h 917870"/>
              <a:gd name="connsiteX4" fmla="*/ 1105319 w 5175083"/>
              <a:gd name="connsiteY4" fmla="*/ 882701 h 917870"/>
              <a:gd name="connsiteX5" fmla="*/ 1205802 w 5175083"/>
              <a:gd name="connsiteY5" fmla="*/ 867628 h 917870"/>
              <a:gd name="connsiteX6" fmla="*/ 1361552 w 5175083"/>
              <a:gd name="connsiteY6" fmla="*/ 827435 h 917870"/>
              <a:gd name="connsiteX7" fmla="*/ 1472084 w 5175083"/>
              <a:gd name="connsiteY7" fmla="*/ 812363 h 917870"/>
              <a:gd name="connsiteX8" fmla="*/ 1587640 w 5175083"/>
              <a:gd name="connsiteY8" fmla="*/ 842508 h 917870"/>
              <a:gd name="connsiteX9" fmla="*/ 1647930 w 5175083"/>
              <a:gd name="connsiteY9" fmla="*/ 882701 h 917870"/>
              <a:gd name="connsiteX10" fmla="*/ 1693147 w 5175083"/>
              <a:gd name="connsiteY10" fmla="*/ 917870 h 917870"/>
              <a:gd name="connsiteX11" fmla="*/ 1798655 w 5175083"/>
              <a:gd name="connsiteY11" fmla="*/ 882701 h 917870"/>
              <a:gd name="connsiteX12" fmla="*/ 1879042 w 5175083"/>
              <a:gd name="connsiteY12" fmla="*/ 847532 h 917870"/>
              <a:gd name="connsiteX13" fmla="*/ 1989574 w 5175083"/>
              <a:gd name="connsiteY13" fmla="*/ 837483 h 917870"/>
              <a:gd name="connsiteX14" fmla="*/ 2361363 w 5175083"/>
              <a:gd name="connsiteY14" fmla="*/ 857580 h 917870"/>
              <a:gd name="connsiteX15" fmla="*/ 2527161 w 5175083"/>
              <a:gd name="connsiteY15" fmla="*/ 787242 h 917870"/>
              <a:gd name="connsiteX16" fmla="*/ 2773345 w 5175083"/>
              <a:gd name="connsiteY16" fmla="*/ 651589 h 917870"/>
              <a:gd name="connsiteX17" fmla="*/ 2979337 w 5175083"/>
              <a:gd name="connsiteY17" fmla="*/ 601347 h 917870"/>
              <a:gd name="connsiteX18" fmla="*/ 3336053 w 5175083"/>
              <a:gd name="connsiteY18" fmla="*/ 505888 h 917870"/>
              <a:gd name="connsiteX19" fmla="*/ 3456633 w 5175083"/>
              <a:gd name="connsiteY19" fmla="*/ 480767 h 917870"/>
              <a:gd name="connsiteX20" fmla="*/ 3602334 w 5175083"/>
              <a:gd name="connsiteY20" fmla="*/ 475743 h 917870"/>
              <a:gd name="connsiteX21" fmla="*/ 3737987 w 5175083"/>
              <a:gd name="connsiteY21" fmla="*/ 440574 h 917870"/>
              <a:gd name="connsiteX22" fmla="*/ 3949002 w 5175083"/>
              <a:gd name="connsiteY22" fmla="*/ 425501 h 917870"/>
              <a:gd name="connsiteX23" fmla="*/ 4044462 w 5175083"/>
              <a:gd name="connsiteY23" fmla="*/ 430525 h 917870"/>
              <a:gd name="connsiteX24" fmla="*/ 4154994 w 5175083"/>
              <a:gd name="connsiteY24" fmla="*/ 480767 h 917870"/>
              <a:gd name="connsiteX25" fmla="*/ 4270550 w 5175083"/>
              <a:gd name="connsiteY25" fmla="*/ 531009 h 917870"/>
              <a:gd name="connsiteX26" fmla="*/ 4371033 w 5175083"/>
              <a:gd name="connsiteY26" fmla="*/ 536033 h 917870"/>
              <a:gd name="connsiteX27" fmla="*/ 4491613 w 5175083"/>
              <a:gd name="connsiteY27" fmla="*/ 505888 h 917870"/>
              <a:gd name="connsiteX28" fmla="*/ 4607169 w 5175083"/>
              <a:gd name="connsiteY28" fmla="*/ 440574 h 917870"/>
              <a:gd name="connsiteX29" fmla="*/ 4717701 w 5175083"/>
              <a:gd name="connsiteY29" fmla="*/ 325018 h 917870"/>
              <a:gd name="connsiteX30" fmla="*/ 4898572 w 5175083"/>
              <a:gd name="connsiteY30" fmla="*/ 254679 h 917870"/>
              <a:gd name="connsiteX31" fmla="*/ 5064369 w 5175083"/>
              <a:gd name="connsiteY31" fmla="*/ 58736 h 917870"/>
              <a:gd name="connsiteX32" fmla="*/ 5175083 w 5175083"/>
              <a:gd name="connsiteY32" fmla="*/ 0 h 917870"/>
              <a:gd name="connsiteX0" fmla="*/ 0 w 4974116"/>
              <a:gd name="connsiteY0" fmla="*/ 827435 h 917870"/>
              <a:gd name="connsiteX1" fmla="*/ 75363 w 4974116"/>
              <a:gd name="connsiteY1" fmla="*/ 872653 h 917870"/>
              <a:gd name="connsiteX2" fmla="*/ 170822 w 4974116"/>
              <a:gd name="connsiteY2" fmla="*/ 882701 h 917870"/>
              <a:gd name="connsiteX3" fmla="*/ 904352 w 4974116"/>
              <a:gd name="connsiteY3" fmla="*/ 882701 h 917870"/>
              <a:gd name="connsiteX4" fmla="*/ 1004835 w 4974116"/>
              <a:gd name="connsiteY4" fmla="*/ 867628 h 917870"/>
              <a:gd name="connsiteX5" fmla="*/ 1160585 w 4974116"/>
              <a:gd name="connsiteY5" fmla="*/ 827435 h 917870"/>
              <a:gd name="connsiteX6" fmla="*/ 1271117 w 4974116"/>
              <a:gd name="connsiteY6" fmla="*/ 812363 h 917870"/>
              <a:gd name="connsiteX7" fmla="*/ 1386673 w 4974116"/>
              <a:gd name="connsiteY7" fmla="*/ 842508 h 917870"/>
              <a:gd name="connsiteX8" fmla="*/ 1446963 w 4974116"/>
              <a:gd name="connsiteY8" fmla="*/ 882701 h 917870"/>
              <a:gd name="connsiteX9" fmla="*/ 1492180 w 4974116"/>
              <a:gd name="connsiteY9" fmla="*/ 917870 h 917870"/>
              <a:gd name="connsiteX10" fmla="*/ 1597688 w 4974116"/>
              <a:gd name="connsiteY10" fmla="*/ 882701 h 917870"/>
              <a:gd name="connsiteX11" fmla="*/ 1678075 w 4974116"/>
              <a:gd name="connsiteY11" fmla="*/ 847532 h 917870"/>
              <a:gd name="connsiteX12" fmla="*/ 1788607 w 4974116"/>
              <a:gd name="connsiteY12" fmla="*/ 837483 h 917870"/>
              <a:gd name="connsiteX13" fmla="*/ 2160396 w 4974116"/>
              <a:gd name="connsiteY13" fmla="*/ 857580 h 917870"/>
              <a:gd name="connsiteX14" fmla="*/ 2326194 w 4974116"/>
              <a:gd name="connsiteY14" fmla="*/ 787242 h 917870"/>
              <a:gd name="connsiteX15" fmla="*/ 2572378 w 4974116"/>
              <a:gd name="connsiteY15" fmla="*/ 651589 h 917870"/>
              <a:gd name="connsiteX16" fmla="*/ 2778370 w 4974116"/>
              <a:gd name="connsiteY16" fmla="*/ 601347 h 917870"/>
              <a:gd name="connsiteX17" fmla="*/ 3135086 w 4974116"/>
              <a:gd name="connsiteY17" fmla="*/ 505888 h 917870"/>
              <a:gd name="connsiteX18" fmla="*/ 3255666 w 4974116"/>
              <a:gd name="connsiteY18" fmla="*/ 480767 h 917870"/>
              <a:gd name="connsiteX19" fmla="*/ 3401367 w 4974116"/>
              <a:gd name="connsiteY19" fmla="*/ 475743 h 917870"/>
              <a:gd name="connsiteX20" fmla="*/ 3537020 w 4974116"/>
              <a:gd name="connsiteY20" fmla="*/ 440574 h 917870"/>
              <a:gd name="connsiteX21" fmla="*/ 3748035 w 4974116"/>
              <a:gd name="connsiteY21" fmla="*/ 425501 h 917870"/>
              <a:gd name="connsiteX22" fmla="*/ 3843495 w 4974116"/>
              <a:gd name="connsiteY22" fmla="*/ 430525 h 917870"/>
              <a:gd name="connsiteX23" fmla="*/ 3954027 w 4974116"/>
              <a:gd name="connsiteY23" fmla="*/ 480767 h 917870"/>
              <a:gd name="connsiteX24" fmla="*/ 4069583 w 4974116"/>
              <a:gd name="connsiteY24" fmla="*/ 531009 h 917870"/>
              <a:gd name="connsiteX25" fmla="*/ 4170066 w 4974116"/>
              <a:gd name="connsiteY25" fmla="*/ 536033 h 917870"/>
              <a:gd name="connsiteX26" fmla="*/ 4290646 w 4974116"/>
              <a:gd name="connsiteY26" fmla="*/ 505888 h 917870"/>
              <a:gd name="connsiteX27" fmla="*/ 4406202 w 4974116"/>
              <a:gd name="connsiteY27" fmla="*/ 440574 h 917870"/>
              <a:gd name="connsiteX28" fmla="*/ 4516734 w 4974116"/>
              <a:gd name="connsiteY28" fmla="*/ 325018 h 917870"/>
              <a:gd name="connsiteX29" fmla="*/ 4697605 w 4974116"/>
              <a:gd name="connsiteY29" fmla="*/ 254679 h 917870"/>
              <a:gd name="connsiteX30" fmla="*/ 4863402 w 4974116"/>
              <a:gd name="connsiteY30" fmla="*/ 58736 h 917870"/>
              <a:gd name="connsiteX31" fmla="*/ 4974116 w 4974116"/>
              <a:gd name="connsiteY31" fmla="*/ 0 h 917870"/>
              <a:gd name="connsiteX0" fmla="*/ 0 w 4898753"/>
              <a:gd name="connsiteY0" fmla="*/ 872653 h 917870"/>
              <a:gd name="connsiteX1" fmla="*/ 95459 w 4898753"/>
              <a:gd name="connsiteY1" fmla="*/ 882701 h 917870"/>
              <a:gd name="connsiteX2" fmla="*/ 828989 w 4898753"/>
              <a:gd name="connsiteY2" fmla="*/ 882701 h 917870"/>
              <a:gd name="connsiteX3" fmla="*/ 929472 w 4898753"/>
              <a:gd name="connsiteY3" fmla="*/ 867628 h 917870"/>
              <a:gd name="connsiteX4" fmla="*/ 1085222 w 4898753"/>
              <a:gd name="connsiteY4" fmla="*/ 827435 h 917870"/>
              <a:gd name="connsiteX5" fmla="*/ 1195754 w 4898753"/>
              <a:gd name="connsiteY5" fmla="*/ 812363 h 917870"/>
              <a:gd name="connsiteX6" fmla="*/ 1311310 w 4898753"/>
              <a:gd name="connsiteY6" fmla="*/ 842508 h 917870"/>
              <a:gd name="connsiteX7" fmla="*/ 1371600 w 4898753"/>
              <a:gd name="connsiteY7" fmla="*/ 882701 h 917870"/>
              <a:gd name="connsiteX8" fmla="*/ 1416817 w 4898753"/>
              <a:gd name="connsiteY8" fmla="*/ 917870 h 917870"/>
              <a:gd name="connsiteX9" fmla="*/ 1522325 w 4898753"/>
              <a:gd name="connsiteY9" fmla="*/ 882701 h 917870"/>
              <a:gd name="connsiteX10" fmla="*/ 1602712 w 4898753"/>
              <a:gd name="connsiteY10" fmla="*/ 847532 h 917870"/>
              <a:gd name="connsiteX11" fmla="*/ 1713244 w 4898753"/>
              <a:gd name="connsiteY11" fmla="*/ 837483 h 917870"/>
              <a:gd name="connsiteX12" fmla="*/ 2085033 w 4898753"/>
              <a:gd name="connsiteY12" fmla="*/ 857580 h 917870"/>
              <a:gd name="connsiteX13" fmla="*/ 2250831 w 4898753"/>
              <a:gd name="connsiteY13" fmla="*/ 787242 h 917870"/>
              <a:gd name="connsiteX14" fmla="*/ 2497015 w 4898753"/>
              <a:gd name="connsiteY14" fmla="*/ 651589 h 917870"/>
              <a:gd name="connsiteX15" fmla="*/ 2703007 w 4898753"/>
              <a:gd name="connsiteY15" fmla="*/ 601347 h 917870"/>
              <a:gd name="connsiteX16" fmla="*/ 3059723 w 4898753"/>
              <a:gd name="connsiteY16" fmla="*/ 505888 h 917870"/>
              <a:gd name="connsiteX17" fmla="*/ 3180303 w 4898753"/>
              <a:gd name="connsiteY17" fmla="*/ 480767 h 917870"/>
              <a:gd name="connsiteX18" fmla="*/ 3326004 w 4898753"/>
              <a:gd name="connsiteY18" fmla="*/ 475743 h 917870"/>
              <a:gd name="connsiteX19" fmla="*/ 3461657 w 4898753"/>
              <a:gd name="connsiteY19" fmla="*/ 440574 h 917870"/>
              <a:gd name="connsiteX20" fmla="*/ 3672672 w 4898753"/>
              <a:gd name="connsiteY20" fmla="*/ 425501 h 917870"/>
              <a:gd name="connsiteX21" fmla="*/ 3768132 w 4898753"/>
              <a:gd name="connsiteY21" fmla="*/ 430525 h 917870"/>
              <a:gd name="connsiteX22" fmla="*/ 3878664 w 4898753"/>
              <a:gd name="connsiteY22" fmla="*/ 480767 h 917870"/>
              <a:gd name="connsiteX23" fmla="*/ 3994220 w 4898753"/>
              <a:gd name="connsiteY23" fmla="*/ 531009 h 917870"/>
              <a:gd name="connsiteX24" fmla="*/ 4094703 w 4898753"/>
              <a:gd name="connsiteY24" fmla="*/ 536033 h 917870"/>
              <a:gd name="connsiteX25" fmla="*/ 4215283 w 4898753"/>
              <a:gd name="connsiteY25" fmla="*/ 505888 h 917870"/>
              <a:gd name="connsiteX26" fmla="*/ 4330839 w 4898753"/>
              <a:gd name="connsiteY26" fmla="*/ 440574 h 917870"/>
              <a:gd name="connsiteX27" fmla="*/ 4441371 w 4898753"/>
              <a:gd name="connsiteY27" fmla="*/ 325018 h 917870"/>
              <a:gd name="connsiteX28" fmla="*/ 4622242 w 4898753"/>
              <a:gd name="connsiteY28" fmla="*/ 254679 h 917870"/>
              <a:gd name="connsiteX29" fmla="*/ 4788039 w 4898753"/>
              <a:gd name="connsiteY29" fmla="*/ 58736 h 917870"/>
              <a:gd name="connsiteX30" fmla="*/ 4898753 w 4898753"/>
              <a:gd name="connsiteY30" fmla="*/ 0 h 917870"/>
              <a:gd name="connsiteX0" fmla="*/ 0 w 4803294"/>
              <a:gd name="connsiteY0" fmla="*/ 882701 h 917870"/>
              <a:gd name="connsiteX1" fmla="*/ 733530 w 4803294"/>
              <a:gd name="connsiteY1" fmla="*/ 882701 h 917870"/>
              <a:gd name="connsiteX2" fmla="*/ 834013 w 4803294"/>
              <a:gd name="connsiteY2" fmla="*/ 867628 h 917870"/>
              <a:gd name="connsiteX3" fmla="*/ 989763 w 4803294"/>
              <a:gd name="connsiteY3" fmla="*/ 827435 h 917870"/>
              <a:gd name="connsiteX4" fmla="*/ 1100295 w 4803294"/>
              <a:gd name="connsiteY4" fmla="*/ 812363 h 917870"/>
              <a:gd name="connsiteX5" fmla="*/ 1215851 w 4803294"/>
              <a:gd name="connsiteY5" fmla="*/ 842508 h 917870"/>
              <a:gd name="connsiteX6" fmla="*/ 1276141 w 4803294"/>
              <a:gd name="connsiteY6" fmla="*/ 882701 h 917870"/>
              <a:gd name="connsiteX7" fmla="*/ 1321358 w 4803294"/>
              <a:gd name="connsiteY7" fmla="*/ 917870 h 917870"/>
              <a:gd name="connsiteX8" fmla="*/ 1426866 w 4803294"/>
              <a:gd name="connsiteY8" fmla="*/ 882701 h 917870"/>
              <a:gd name="connsiteX9" fmla="*/ 1507253 w 4803294"/>
              <a:gd name="connsiteY9" fmla="*/ 847532 h 917870"/>
              <a:gd name="connsiteX10" fmla="*/ 1617785 w 4803294"/>
              <a:gd name="connsiteY10" fmla="*/ 837483 h 917870"/>
              <a:gd name="connsiteX11" fmla="*/ 1989574 w 4803294"/>
              <a:gd name="connsiteY11" fmla="*/ 857580 h 917870"/>
              <a:gd name="connsiteX12" fmla="*/ 2155372 w 4803294"/>
              <a:gd name="connsiteY12" fmla="*/ 787242 h 917870"/>
              <a:gd name="connsiteX13" fmla="*/ 2401556 w 4803294"/>
              <a:gd name="connsiteY13" fmla="*/ 651589 h 917870"/>
              <a:gd name="connsiteX14" fmla="*/ 2607548 w 4803294"/>
              <a:gd name="connsiteY14" fmla="*/ 601347 h 917870"/>
              <a:gd name="connsiteX15" fmla="*/ 2964264 w 4803294"/>
              <a:gd name="connsiteY15" fmla="*/ 505888 h 917870"/>
              <a:gd name="connsiteX16" fmla="*/ 3084844 w 4803294"/>
              <a:gd name="connsiteY16" fmla="*/ 480767 h 917870"/>
              <a:gd name="connsiteX17" fmla="*/ 3230545 w 4803294"/>
              <a:gd name="connsiteY17" fmla="*/ 475743 h 917870"/>
              <a:gd name="connsiteX18" fmla="*/ 3366198 w 4803294"/>
              <a:gd name="connsiteY18" fmla="*/ 440574 h 917870"/>
              <a:gd name="connsiteX19" fmla="*/ 3577213 w 4803294"/>
              <a:gd name="connsiteY19" fmla="*/ 425501 h 917870"/>
              <a:gd name="connsiteX20" fmla="*/ 3672673 w 4803294"/>
              <a:gd name="connsiteY20" fmla="*/ 430525 h 917870"/>
              <a:gd name="connsiteX21" fmla="*/ 3783205 w 4803294"/>
              <a:gd name="connsiteY21" fmla="*/ 480767 h 917870"/>
              <a:gd name="connsiteX22" fmla="*/ 3898761 w 4803294"/>
              <a:gd name="connsiteY22" fmla="*/ 531009 h 917870"/>
              <a:gd name="connsiteX23" fmla="*/ 3999244 w 4803294"/>
              <a:gd name="connsiteY23" fmla="*/ 536033 h 917870"/>
              <a:gd name="connsiteX24" fmla="*/ 4119824 w 4803294"/>
              <a:gd name="connsiteY24" fmla="*/ 505888 h 917870"/>
              <a:gd name="connsiteX25" fmla="*/ 4235380 w 4803294"/>
              <a:gd name="connsiteY25" fmla="*/ 440574 h 917870"/>
              <a:gd name="connsiteX26" fmla="*/ 4345912 w 4803294"/>
              <a:gd name="connsiteY26" fmla="*/ 325018 h 917870"/>
              <a:gd name="connsiteX27" fmla="*/ 4526783 w 4803294"/>
              <a:gd name="connsiteY27" fmla="*/ 254679 h 917870"/>
              <a:gd name="connsiteX28" fmla="*/ 4692580 w 4803294"/>
              <a:gd name="connsiteY28" fmla="*/ 58736 h 917870"/>
              <a:gd name="connsiteX29" fmla="*/ 4803294 w 4803294"/>
              <a:gd name="connsiteY29" fmla="*/ 0 h 917870"/>
              <a:gd name="connsiteX0" fmla="*/ 0 w 4069764"/>
              <a:gd name="connsiteY0" fmla="*/ 882701 h 917870"/>
              <a:gd name="connsiteX1" fmla="*/ 100483 w 4069764"/>
              <a:gd name="connsiteY1" fmla="*/ 867628 h 917870"/>
              <a:gd name="connsiteX2" fmla="*/ 256233 w 4069764"/>
              <a:gd name="connsiteY2" fmla="*/ 827435 h 917870"/>
              <a:gd name="connsiteX3" fmla="*/ 366765 w 4069764"/>
              <a:gd name="connsiteY3" fmla="*/ 812363 h 917870"/>
              <a:gd name="connsiteX4" fmla="*/ 482321 w 4069764"/>
              <a:gd name="connsiteY4" fmla="*/ 842508 h 917870"/>
              <a:gd name="connsiteX5" fmla="*/ 542611 w 4069764"/>
              <a:gd name="connsiteY5" fmla="*/ 882701 h 917870"/>
              <a:gd name="connsiteX6" fmla="*/ 587828 w 4069764"/>
              <a:gd name="connsiteY6" fmla="*/ 917870 h 917870"/>
              <a:gd name="connsiteX7" fmla="*/ 693336 w 4069764"/>
              <a:gd name="connsiteY7" fmla="*/ 882701 h 917870"/>
              <a:gd name="connsiteX8" fmla="*/ 773723 w 4069764"/>
              <a:gd name="connsiteY8" fmla="*/ 847532 h 917870"/>
              <a:gd name="connsiteX9" fmla="*/ 884255 w 4069764"/>
              <a:gd name="connsiteY9" fmla="*/ 837483 h 917870"/>
              <a:gd name="connsiteX10" fmla="*/ 1256044 w 4069764"/>
              <a:gd name="connsiteY10" fmla="*/ 857580 h 917870"/>
              <a:gd name="connsiteX11" fmla="*/ 1421842 w 4069764"/>
              <a:gd name="connsiteY11" fmla="*/ 787242 h 917870"/>
              <a:gd name="connsiteX12" fmla="*/ 1668026 w 4069764"/>
              <a:gd name="connsiteY12" fmla="*/ 651589 h 917870"/>
              <a:gd name="connsiteX13" fmla="*/ 1874018 w 4069764"/>
              <a:gd name="connsiteY13" fmla="*/ 601347 h 917870"/>
              <a:gd name="connsiteX14" fmla="*/ 2230734 w 4069764"/>
              <a:gd name="connsiteY14" fmla="*/ 505888 h 917870"/>
              <a:gd name="connsiteX15" fmla="*/ 2351314 w 4069764"/>
              <a:gd name="connsiteY15" fmla="*/ 480767 h 917870"/>
              <a:gd name="connsiteX16" fmla="*/ 2497015 w 4069764"/>
              <a:gd name="connsiteY16" fmla="*/ 475743 h 917870"/>
              <a:gd name="connsiteX17" fmla="*/ 2632668 w 4069764"/>
              <a:gd name="connsiteY17" fmla="*/ 440574 h 917870"/>
              <a:gd name="connsiteX18" fmla="*/ 2843683 w 4069764"/>
              <a:gd name="connsiteY18" fmla="*/ 425501 h 917870"/>
              <a:gd name="connsiteX19" fmla="*/ 2939143 w 4069764"/>
              <a:gd name="connsiteY19" fmla="*/ 430525 h 917870"/>
              <a:gd name="connsiteX20" fmla="*/ 3049675 w 4069764"/>
              <a:gd name="connsiteY20" fmla="*/ 480767 h 917870"/>
              <a:gd name="connsiteX21" fmla="*/ 3165231 w 4069764"/>
              <a:gd name="connsiteY21" fmla="*/ 531009 h 917870"/>
              <a:gd name="connsiteX22" fmla="*/ 3265714 w 4069764"/>
              <a:gd name="connsiteY22" fmla="*/ 536033 h 917870"/>
              <a:gd name="connsiteX23" fmla="*/ 3386294 w 4069764"/>
              <a:gd name="connsiteY23" fmla="*/ 505888 h 917870"/>
              <a:gd name="connsiteX24" fmla="*/ 3501850 w 4069764"/>
              <a:gd name="connsiteY24" fmla="*/ 440574 h 917870"/>
              <a:gd name="connsiteX25" fmla="*/ 3612382 w 4069764"/>
              <a:gd name="connsiteY25" fmla="*/ 325018 h 917870"/>
              <a:gd name="connsiteX26" fmla="*/ 3793253 w 4069764"/>
              <a:gd name="connsiteY26" fmla="*/ 254679 h 917870"/>
              <a:gd name="connsiteX27" fmla="*/ 3959050 w 4069764"/>
              <a:gd name="connsiteY27" fmla="*/ 58736 h 917870"/>
              <a:gd name="connsiteX28" fmla="*/ 4069764 w 4069764"/>
              <a:gd name="connsiteY28" fmla="*/ 0 h 917870"/>
              <a:gd name="connsiteX0" fmla="*/ 0 w 3969281"/>
              <a:gd name="connsiteY0" fmla="*/ 867628 h 917870"/>
              <a:gd name="connsiteX1" fmla="*/ 155750 w 3969281"/>
              <a:gd name="connsiteY1" fmla="*/ 827435 h 917870"/>
              <a:gd name="connsiteX2" fmla="*/ 266282 w 3969281"/>
              <a:gd name="connsiteY2" fmla="*/ 812363 h 917870"/>
              <a:gd name="connsiteX3" fmla="*/ 381838 w 3969281"/>
              <a:gd name="connsiteY3" fmla="*/ 842508 h 917870"/>
              <a:gd name="connsiteX4" fmla="*/ 442128 w 3969281"/>
              <a:gd name="connsiteY4" fmla="*/ 882701 h 917870"/>
              <a:gd name="connsiteX5" fmla="*/ 487345 w 3969281"/>
              <a:gd name="connsiteY5" fmla="*/ 917870 h 917870"/>
              <a:gd name="connsiteX6" fmla="*/ 592853 w 3969281"/>
              <a:gd name="connsiteY6" fmla="*/ 882701 h 917870"/>
              <a:gd name="connsiteX7" fmla="*/ 673240 w 3969281"/>
              <a:gd name="connsiteY7" fmla="*/ 847532 h 917870"/>
              <a:gd name="connsiteX8" fmla="*/ 783772 w 3969281"/>
              <a:gd name="connsiteY8" fmla="*/ 837483 h 917870"/>
              <a:gd name="connsiteX9" fmla="*/ 1155561 w 3969281"/>
              <a:gd name="connsiteY9" fmla="*/ 857580 h 917870"/>
              <a:gd name="connsiteX10" fmla="*/ 1321359 w 3969281"/>
              <a:gd name="connsiteY10" fmla="*/ 787242 h 917870"/>
              <a:gd name="connsiteX11" fmla="*/ 1567543 w 3969281"/>
              <a:gd name="connsiteY11" fmla="*/ 651589 h 917870"/>
              <a:gd name="connsiteX12" fmla="*/ 1773535 w 3969281"/>
              <a:gd name="connsiteY12" fmla="*/ 601347 h 917870"/>
              <a:gd name="connsiteX13" fmla="*/ 2130251 w 3969281"/>
              <a:gd name="connsiteY13" fmla="*/ 505888 h 917870"/>
              <a:gd name="connsiteX14" fmla="*/ 2250831 w 3969281"/>
              <a:gd name="connsiteY14" fmla="*/ 480767 h 917870"/>
              <a:gd name="connsiteX15" fmla="*/ 2396532 w 3969281"/>
              <a:gd name="connsiteY15" fmla="*/ 475743 h 917870"/>
              <a:gd name="connsiteX16" fmla="*/ 2532185 w 3969281"/>
              <a:gd name="connsiteY16" fmla="*/ 440574 h 917870"/>
              <a:gd name="connsiteX17" fmla="*/ 2743200 w 3969281"/>
              <a:gd name="connsiteY17" fmla="*/ 425501 h 917870"/>
              <a:gd name="connsiteX18" fmla="*/ 2838660 w 3969281"/>
              <a:gd name="connsiteY18" fmla="*/ 430525 h 917870"/>
              <a:gd name="connsiteX19" fmla="*/ 2949192 w 3969281"/>
              <a:gd name="connsiteY19" fmla="*/ 480767 h 917870"/>
              <a:gd name="connsiteX20" fmla="*/ 3064748 w 3969281"/>
              <a:gd name="connsiteY20" fmla="*/ 531009 h 917870"/>
              <a:gd name="connsiteX21" fmla="*/ 3165231 w 3969281"/>
              <a:gd name="connsiteY21" fmla="*/ 536033 h 917870"/>
              <a:gd name="connsiteX22" fmla="*/ 3285811 w 3969281"/>
              <a:gd name="connsiteY22" fmla="*/ 505888 h 917870"/>
              <a:gd name="connsiteX23" fmla="*/ 3401367 w 3969281"/>
              <a:gd name="connsiteY23" fmla="*/ 440574 h 917870"/>
              <a:gd name="connsiteX24" fmla="*/ 3511899 w 3969281"/>
              <a:gd name="connsiteY24" fmla="*/ 325018 h 917870"/>
              <a:gd name="connsiteX25" fmla="*/ 3692770 w 3969281"/>
              <a:gd name="connsiteY25" fmla="*/ 254679 h 917870"/>
              <a:gd name="connsiteX26" fmla="*/ 3858567 w 3969281"/>
              <a:gd name="connsiteY26" fmla="*/ 58736 h 917870"/>
              <a:gd name="connsiteX27" fmla="*/ 3969281 w 3969281"/>
              <a:gd name="connsiteY27" fmla="*/ 0 h 917870"/>
              <a:gd name="connsiteX0" fmla="*/ 0 w 3813531"/>
              <a:gd name="connsiteY0" fmla="*/ 827435 h 917870"/>
              <a:gd name="connsiteX1" fmla="*/ 110532 w 3813531"/>
              <a:gd name="connsiteY1" fmla="*/ 812363 h 917870"/>
              <a:gd name="connsiteX2" fmla="*/ 226088 w 3813531"/>
              <a:gd name="connsiteY2" fmla="*/ 842508 h 917870"/>
              <a:gd name="connsiteX3" fmla="*/ 286378 w 3813531"/>
              <a:gd name="connsiteY3" fmla="*/ 882701 h 917870"/>
              <a:gd name="connsiteX4" fmla="*/ 331595 w 3813531"/>
              <a:gd name="connsiteY4" fmla="*/ 917870 h 917870"/>
              <a:gd name="connsiteX5" fmla="*/ 437103 w 3813531"/>
              <a:gd name="connsiteY5" fmla="*/ 882701 h 917870"/>
              <a:gd name="connsiteX6" fmla="*/ 517490 w 3813531"/>
              <a:gd name="connsiteY6" fmla="*/ 847532 h 917870"/>
              <a:gd name="connsiteX7" fmla="*/ 628022 w 3813531"/>
              <a:gd name="connsiteY7" fmla="*/ 837483 h 917870"/>
              <a:gd name="connsiteX8" fmla="*/ 999811 w 3813531"/>
              <a:gd name="connsiteY8" fmla="*/ 857580 h 917870"/>
              <a:gd name="connsiteX9" fmla="*/ 1165609 w 3813531"/>
              <a:gd name="connsiteY9" fmla="*/ 787242 h 917870"/>
              <a:gd name="connsiteX10" fmla="*/ 1411793 w 3813531"/>
              <a:gd name="connsiteY10" fmla="*/ 651589 h 917870"/>
              <a:gd name="connsiteX11" fmla="*/ 1617785 w 3813531"/>
              <a:gd name="connsiteY11" fmla="*/ 601347 h 917870"/>
              <a:gd name="connsiteX12" fmla="*/ 1974501 w 3813531"/>
              <a:gd name="connsiteY12" fmla="*/ 505888 h 917870"/>
              <a:gd name="connsiteX13" fmla="*/ 2095081 w 3813531"/>
              <a:gd name="connsiteY13" fmla="*/ 480767 h 917870"/>
              <a:gd name="connsiteX14" fmla="*/ 2240782 w 3813531"/>
              <a:gd name="connsiteY14" fmla="*/ 475743 h 917870"/>
              <a:gd name="connsiteX15" fmla="*/ 2376435 w 3813531"/>
              <a:gd name="connsiteY15" fmla="*/ 440574 h 917870"/>
              <a:gd name="connsiteX16" fmla="*/ 2587450 w 3813531"/>
              <a:gd name="connsiteY16" fmla="*/ 425501 h 917870"/>
              <a:gd name="connsiteX17" fmla="*/ 2682910 w 3813531"/>
              <a:gd name="connsiteY17" fmla="*/ 430525 h 917870"/>
              <a:gd name="connsiteX18" fmla="*/ 2793442 w 3813531"/>
              <a:gd name="connsiteY18" fmla="*/ 480767 h 917870"/>
              <a:gd name="connsiteX19" fmla="*/ 2908998 w 3813531"/>
              <a:gd name="connsiteY19" fmla="*/ 531009 h 917870"/>
              <a:gd name="connsiteX20" fmla="*/ 3009481 w 3813531"/>
              <a:gd name="connsiteY20" fmla="*/ 536033 h 917870"/>
              <a:gd name="connsiteX21" fmla="*/ 3130061 w 3813531"/>
              <a:gd name="connsiteY21" fmla="*/ 505888 h 917870"/>
              <a:gd name="connsiteX22" fmla="*/ 3245617 w 3813531"/>
              <a:gd name="connsiteY22" fmla="*/ 440574 h 917870"/>
              <a:gd name="connsiteX23" fmla="*/ 3356149 w 3813531"/>
              <a:gd name="connsiteY23" fmla="*/ 325018 h 917870"/>
              <a:gd name="connsiteX24" fmla="*/ 3537020 w 3813531"/>
              <a:gd name="connsiteY24" fmla="*/ 254679 h 917870"/>
              <a:gd name="connsiteX25" fmla="*/ 3702817 w 3813531"/>
              <a:gd name="connsiteY25" fmla="*/ 58736 h 917870"/>
              <a:gd name="connsiteX26" fmla="*/ 3813531 w 3813531"/>
              <a:gd name="connsiteY26" fmla="*/ 0 h 917870"/>
              <a:gd name="connsiteX0" fmla="*/ 0 w 3702999"/>
              <a:gd name="connsiteY0" fmla="*/ 812363 h 917870"/>
              <a:gd name="connsiteX1" fmla="*/ 115556 w 3702999"/>
              <a:gd name="connsiteY1" fmla="*/ 842508 h 917870"/>
              <a:gd name="connsiteX2" fmla="*/ 175846 w 3702999"/>
              <a:gd name="connsiteY2" fmla="*/ 882701 h 917870"/>
              <a:gd name="connsiteX3" fmla="*/ 221063 w 3702999"/>
              <a:gd name="connsiteY3" fmla="*/ 917870 h 917870"/>
              <a:gd name="connsiteX4" fmla="*/ 326571 w 3702999"/>
              <a:gd name="connsiteY4" fmla="*/ 882701 h 917870"/>
              <a:gd name="connsiteX5" fmla="*/ 406958 w 3702999"/>
              <a:gd name="connsiteY5" fmla="*/ 847532 h 917870"/>
              <a:gd name="connsiteX6" fmla="*/ 517490 w 3702999"/>
              <a:gd name="connsiteY6" fmla="*/ 837483 h 917870"/>
              <a:gd name="connsiteX7" fmla="*/ 889279 w 3702999"/>
              <a:gd name="connsiteY7" fmla="*/ 857580 h 917870"/>
              <a:gd name="connsiteX8" fmla="*/ 1055077 w 3702999"/>
              <a:gd name="connsiteY8" fmla="*/ 787242 h 917870"/>
              <a:gd name="connsiteX9" fmla="*/ 1301261 w 3702999"/>
              <a:gd name="connsiteY9" fmla="*/ 651589 h 917870"/>
              <a:gd name="connsiteX10" fmla="*/ 1507253 w 3702999"/>
              <a:gd name="connsiteY10" fmla="*/ 601347 h 917870"/>
              <a:gd name="connsiteX11" fmla="*/ 1863969 w 3702999"/>
              <a:gd name="connsiteY11" fmla="*/ 505888 h 917870"/>
              <a:gd name="connsiteX12" fmla="*/ 1984549 w 3702999"/>
              <a:gd name="connsiteY12" fmla="*/ 480767 h 917870"/>
              <a:gd name="connsiteX13" fmla="*/ 2130250 w 3702999"/>
              <a:gd name="connsiteY13" fmla="*/ 475743 h 917870"/>
              <a:gd name="connsiteX14" fmla="*/ 2265903 w 3702999"/>
              <a:gd name="connsiteY14" fmla="*/ 440574 h 917870"/>
              <a:gd name="connsiteX15" fmla="*/ 2476918 w 3702999"/>
              <a:gd name="connsiteY15" fmla="*/ 425501 h 917870"/>
              <a:gd name="connsiteX16" fmla="*/ 2572378 w 3702999"/>
              <a:gd name="connsiteY16" fmla="*/ 430525 h 917870"/>
              <a:gd name="connsiteX17" fmla="*/ 2682910 w 3702999"/>
              <a:gd name="connsiteY17" fmla="*/ 480767 h 917870"/>
              <a:gd name="connsiteX18" fmla="*/ 2798466 w 3702999"/>
              <a:gd name="connsiteY18" fmla="*/ 531009 h 917870"/>
              <a:gd name="connsiteX19" fmla="*/ 2898949 w 3702999"/>
              <a:gd name="connsiteY19" fmla="*/ 536033 h 917870"/>
              <a:gd name="connsiteX20" fmla="*/ 3019529 w 3702999"/>
              <a:gd name="connsiteY20" fmla="*/ 505888 h 917870"/>
              <a:gd name="connsiteX21" fmla="*/ 3135085 w 3702999"/>
              <a:gd name="connsiteY21" fmla="*/ 440574 h 917870"/>
              <a:gd name="connsiteX22" fmla="*/ 3245617 w 3702999"/>
              <a:gd name="connsiteY22" fmla="*/ 325018 h 917870"/>
              <a:gd name="connsiteX23" fmla="*/ 3426488 w 3702999"/>
              <a:gd name="connsiteY23" fmla="*/ 254679 h 917870"/>
              <a:gd name="connsiteX24" fmla="*/ 3592285 w 3702999"/>
              <a:gd name="connsiteY24" fmla="*/ 58736 h 917870"/>
              <a:gd name="connsiteX25" fmla="*/ 3702999 w 3702999"/>
              <a:gd name="connsiteY25" fmla="*/ 0 h 917870"/>
              <a:gd name="connsiteX0" fmla="*/ 0 w 3587443"/>
              <a:gd name="connsiteY0" fmla="*/ 842508 h 917870"/>
              <a:gd name="connsiteX1" fmla="*/ 60290 w 3587443"/>
              <a:gd name="connsiteY1" fmla="*/ 882701 h 917870"/>
              <a:gd name="connsiteX2" fmla="*/ 105507 w 3587443"/>
              <a:gd name="connsiteY2" fmla="*/ 917870 h 917870"/>
              <a:gd name="connsiteX3" fmla="*/ 211015 w 3587443"/>
              <a:gd name="connsiteY3" fmla="*/ 882701 h 917870"/>
              <a:gd name="connsiteX4" fmla="*/ 291402 w 3587443"/>
              <a:gd name="connsiteY4" fmla="*/ 847532 h 917870"/>
              <a:gd name="connsiteX5" fmla="*/ 401934 w 3587443"/>
              <a:gd name="connsiteY5" fmla="*/ 837483 h 917870"/>
              <a:gd name="connsiteX6" fmla="*/ 773723 w 3587443"/>
              <a:gd name="connsiteY6" fmla="*/ 857580 h 917870"/>
              <a:gd name="connsiteX7" fmla="*/ 939521 w 3587443"/>
              <a:gd name="connsiteY7" fmla="*/ 787242 h 917870"/>
              <a:gd name="connsiteX8" fmla="*/ 1185705 w 3587443"/>
              <a:gd name="connsiteY8" fmla="*/ 651589 h 917870"/>
              <a:gd name="connsiteX9" fmla="*/ 1391697 w 3587443"/>
              <a:gd name="connsiteY9" fmla="*/ 601347 h 917870"/>
              <a:gd name="connsiteX10" fmla="*/ 1748413 w 3587443"/>
              <a:gd name="connsiteY10" fmla="*/ 505888 h 917870"/>
              <a:gd name="connsiteX11" fmla="*/ 1868993 w 3587443"/>
              <a:gd name="connsiteY11" fmla="*/ 480767 h 917870"/>
              <a:gd name="connsiteX12" fmla="*/ 2014694 w 3587443"/>
              <a:gd name="connsiteY12" fmla="*/ 475743 h 917870"/>
              <a:gd name="connsiteX13" fmla="*/ 2150347 w 3587443"/>
              <a:gd name="connsiteY13" fmla="*/ 440574 h 917870"/>
              <a:gd name="connsiteX14" fmla="*/ 2361362 w 3587443"/>
              <a:gd name="connsiteY14" fmla="*/ 425501 h 917870"/>
              <a:gd name="connsiteX15" fmla="*/ 2456822 w 3587443"/>
              <a:gd name="connsiteY15" fmla="*/ 430525 h 917870"/>
              <a:gd name="connsiteX16" fmla="*/ 2567354 w 3587443"/>
              <a:gd name="connsiteY16" fmla="*/ 480767 h 917870"/>
              <a:gd name="connsiteX17" fmla="*/ 2682910 w 3587443"/>
              <a:gd name="connsiteY17" fmla="*/ 531009 h 917870"/>
              <a:gd name="connsiteX18" fmla="*/ 2783393 w 3587443"/>
              <a:gd name="connsiteY18" fmla="*/ 536033 h 917870"/>
              <a:gd name="connsiteX19" fmla="*/ 2903973 w 3587443"/>
              <a:gd name="connsiteY19" fmla="*/ 505888 h 917870"/>
              <a:gd name="connsiteX20" fmla="*/ 3019529 w 3587443"/>
              <a:gd name="connsiteY20" fmla="*/ 440574 h 917870"/>
              <a:gd name="connsiteX21" fmla="*/ 3130061 w 3587443"/>
              <a:gd name="connsiteY21" fmla="*/ 325018 h 917870"/>
              <a:gd name="connsiteX22" fmla="*/ 3310932 w 3587443"/>
              <a:gd name="connsiteY22" fmla="*/ 254679 h 917870"/>
              <a:gd name="connsiteX23" fmla="*/ 3476729 w 3587443"/>
              <a:gd name="connsiteY23" fmla="*/ 58736 h 917870"/>
              <a:gd name="connsiteX24" fmla="*/ 3587443 w 3587443"/>
              <a:gd name="connsiteY24" fmla="*/ 0 h 917870"/>
              <a:gd name="connsiteX0" fmla="*/ 0 w 3527153"/>
              <a:gd name="connsiteY0" fmla="*/ 882701 h 917870"/>
              <a:gd name="connsiteX1" fmla="*/ 45217 w 3527153"/>
              <a:gd name="connsiteY1" fmla="*/ 917870 h 917870"/>
              <a:gd name="connsiteX2" fmla="*/ 150725 w 3527153"/>
              <a:gd name="connsiteY2" fmla="*/ 882701 h 917870"/>
              <a:gd name="connsiteX3" fmla="*/ 231112 w 3527153"/>
              <a:gd name="connsiteY3" fmla="*/ 847532 h 917870"/>
              <a:gd name="connsiteX4" fmla="*/ 341644 w 3527153"/>
              <a:gd name="connsiteY4" fmla="*/ 837483 h 917870"/>
              <a:gd name="connsiteX5" fmla="*/ 713433 w 3527153"/>
              <a:gd name="connsiteY5" fmla="*/ 857580 h 917870"/>
              <a:gd name="connsiteX6" fmla="*/ 879231 w 3527153"/>
              <a:gd name="connsiteY6" fmla="*/ 787242 h 917870"/>
              <a:gd name="connsiteX7" fmla="*/ 1125415 w 3527153"/>
              <a:gd name="connsiteY7" fmla="*/ 651589 h 917870"/>
              <a:gd name="connsiteX8" fmla="*/ 1331407 w 3527153"/>
              <a:gd name="connsiteY8" fmla="*/ 601347 h 917870"/>
              <a:gd name="connsiteX9" fmla="*/ 1688123 w 3527153"/>
              <a:gd name="connsiteY9" fmla="*/ 505888 h 917870"/>
              <a:gd name="connsiteX10" fmla="*/ 1808703 w 3527153"/>
              <a:gd name="connsiteY10" fmla="*/ 480767 h 917870"/>
              <a:gd name="connsiteX11" fmla="*/ 1954404 w 3527153"/>
              <a:gd name="connsiteY11" fmla="*/ 475743 h 917870"/>
              <a:gd name="connsiteX12" fmla="*/ 2090057 w 3527153"/>
              <a:gd name="connsiteY12" fmla="*/ 440574 h 917870"/>
              <a:gd name="connsiteX13" fmla="*/ 2301072 w 3527153"/>
              <a:gd name="connsiteY13" fmla="*/ 425501 h 917870"/>
              <a:gd name="connsiteX14" fmla="*/ 2396532 w 3527153"/>
              <a:gd name="connsiteY14" fmla="*/ 430525 h 917870"/>
              <a:gd name="connsiteX15" fmla="*/ 2507064 w 3527153"/>
              <a:gd name="connsiteY15" fmla="*/ 480767 h 917870"/>
              <a:gd name="connsiteX16" fmla="*/ 2622620 w 3527153"/>
              <a:gd name="connsiteY16" fmla="*/ 531009 h 917870"/>
              <a:gd name="connsiteX17" fmla="*/ 2723103 w 3527153"/>
              <a:gd name="connsiteY17" fmla="*/ 536033 h 917870"/>
              <a:gd name="connsiteX18" fmla="*/ 2843683 w 3527153"/>
              <a:gd name="connsiteY18" fmla="*/ 505888 h 917870"/>
              <a:gd name="connsiteX19" fmla="*/ 2959239 w 3527153"/>
              <a:gd name="connsiteY19" fmla="*/ 440574 h 917870"/>
              <a:gd name="connsiteX20" fmla="*/ 3069771 w 3527153"/>
              <a:gd name="connsiteY20" fmla="*/ 325018 h 917870"/>
              <a:gd name="connsiteX21" fmla="*/ 3250642 w 3527153"/>
              <a:gd name="connsiteY21" fmla="*/ 254679 h 917870"/>
              <a:gd name="connsiteX22" fmla="*/ 3416439 w 3527153"/>
              <a:gd name="connsiteY22" fmla="*/ 58736 h 917870"/>
              <a:gd name="connsiteX23" fmla="*/ 3527153 w 3527153"/>
              <a:gd name="connsiteY23" fmla="*/ 0 h 917870"/>
              <a:gd name="connsiteX0" fmla="*/ 0 w 3481936"/>
              <a:gd name="connsiteY0" fmla="*/ 917870 h 917870"/>
              <a:gd name="connsiteX1" fmla="*/ 105508 w 3481936"/>
              <a:gd name="connsiteY1" fmla="*/ 882701 h 917870"/>
              <a:gd name="connsiteX2" fmla="*/ 185895 w 3481936"/>
              <a:gd name="connsiteY2" fmla="*/ 847532 h 917870"/>
              <a:gd name="connsiteX3" fmla="*/ 296427 w 3481936"/>
              <a:gd name="connsiteY3" fmla="*/ 837483 h 917870"/>
              <a:gd name="connsiteX4" fmla="*/ 668216 w 3481936"/>
              <a:gd name="connsiteY4" fmla="*/ 857580 h 917870"/>
              <a:gd name="connsiteX5" fmla="*/ 834014 w 3481936"/>
              <a:gd name="connsiteY5" fmla="*/ 787242 h 917870"/>
              <a:gd name="connsiteX6" fmla="*/ 1080198 w 3481936"/>
              <a:gd name="connsiteY6" fmla="*/ 651589 h 917870"/>
              <a:gd name="connsiteX7" fmla="*/ 1286190 w 3481936"/>
              <a:gd name="connsiteY7" fmla="*/ 601347 h 917870"/>
              <a:gd name="connsiteX8" fmla="*/ 1642906 w 3481936"/>
              <a:gd name="connsiteY8" fmla="*/ 505888 h 917870"/>
              <a:gd name="connsiteX9" fmla="*/ 1763486 w 3481936"/>
              <a:gd name="connsiteY9" fmla="*/ 480767 h 917870"/>
              <a:gd name="connsiteX10" fmla="*/ 1909187 w 3481936"/>
              <a:gd name="connsiteY10" fmla="*/ 475743 h 917870"/>
              <a:gd name="connsiteX11" fmla="*/ 2044840 w 3481936"/>
              <a:gd name="connsiteY11" fmla="*/ 440574 h 917870"/>
              <a:gd name="connsiteX12" fmla="*/ 2255855 w 3481936"/>
              <a:gd name="connsiteY12" fmla="*/ 425501 h 917870"/>
              <a:gd name="connsiteX13" fmla="*/ 2351315 w 3481936"/>
              <a:gd name="connsiteY13" fmla="*/ 430525 h 917870"/>
              <a:gd name="connsiteX14" fmla="*/ 2461847 w 3481936"/>
              <a:gd name="connsiteY14" fmla="*/ 480767 h 917870"/>
              <a:gd name="connsiteX15" fmla="*/ 2577403 w 3481936"/>
              <a:gd name="connsiteY15" fmla="*/ 531009 h 917870"/>
              <a:gd name="connsiteX16" fmla="*/ 2677886 w 3481936"/>
              <a:gd name="connsiteY16" fmla="*/ 536033 h 917870"/>
              <a:gd name="connsiteX17" fmla="*/ 2798466 w 3481936"/>
              <a:gd name="connsiteY17" fmla="*/ 505888 h 917870"/>
              <a:gd name="connsiteX18" fmla="*/ 2914022 w 3481936"/>
              <a:gd name="connsiteY18" fmla="*/ 440574 h 917870"/>
              <a:gd name="connsiteX19" fmla="*/ 3024554 w 3481936"/>
              <a:gd name="connsiteY19" fmla="*/ 325018 h 917870"/>
              <a:gd name="connsiteX20" fmla="*/ 3205425 w 3481936"/>
              <a:gd name="connsiteY20" fmla="*/ 254679 h 917870"/>
              <a:gd name="connsiteX21" fmla="*/ 3371222 w 3481936"/>
              <a:gd name="connsiteY21" fmla="*/ 58736 h 917870"/>
              <a:gd name="connsiteX22" fmla="*/ 3481936 w 3481936"/>
              <a:gd name="connsiteY22" fmla="*/ 0 h 917870"/>
              <a:gd name="connsiteX0" fmla="*/ 0 w 3376428"/>
              <a:gd name="connsiteY0" fmla="*/ 882701 h 882701"/>
              <a:gd name="connsiteX1" fmla="*/ 80387 w 3376428"/>
              <a:gd name="connsiteY1" fmla="*/ 847532 h 882701"/>
              <a:gd name="connsiteX2" fmla="*/ 190919 w 3376428"/>
              <a:gd name="connsiteY2" fmla="*/ 837483 h 882701"/>
              <a:gd name="connsiteX3" fmla="*/ 562708 w 3376428"/>
              <a:gd name="connsiteY3" fmla="*/ 857580 h 882701"/>
              <a:gd name="connsiteX4" fmla="*/ 728506 w 3376428"/>
              <a:gd name="connsiteY4" fmla="*/ 787242 h 882701"/>
              <a:gd name="connsiteX5" fmla="*/ 974690 w 3376428"/>
              <a:gd name="connsiteY5" fmla="*/ 651589 h 882701"/>
              <a:gd name="connsiteX6" fmla="*/ 1180682 w 3376428"/>
              <a:gd name="connsiteY6" fmla="*/ 601347 h 882701"/>
              <a:gd name="connsiteX7" fmla="*/ 1537398 w 3376428"/>
              <a:gd name="connsiteY7" fmla="*/ 505888 h 882701"/>
              <a:gd name="connsiteX8" fmla="*/ 1657978 w 3376428"/>
              <a:gd name="connsiteY8" fmla="*/ 480767 h 882701"/>
              <a:gd name="connsiteX9" fmla="*/ 1803679 w 3376428"/>
              <a:gd name="connsiteY9" fmla="*/ 475743 h 882701"/>
              <a:gd name="connsiteX10" fmla="*/ 1939332 w 3376428"/>
              <a:gd name="connsiteY10" fmla="*/ 440574 h 882701"/>
              <a:gd name="connsiteX11" fmla="*/ 2150347 w 3376428"/>
              <a:gd name="connsiteY11" fmla="*/ 425501 h 882701"/>
              <a:gd name="connsiteX12" fmla="*/ 2245807 w 3376428"/>
              <a:gd name="connsiteY12" fmla="*/ 430525 h 882701"/>
              <a:gd name="connsiteX13" fmla="*/ 2356339 w 3376428"/>
              <a:gd name="connsiteY13" fmla="*/ 480767 h 882701"/>
              <a:gd name="connsiteX14" fmla="*/ 2471895 w 3376428"/>
              <a:gd name="connsiteY14" fmla="*/ 531009 h 882701"/>
              <a:gd name="connsiteX15" fmla="*/ 2572378 w 3376428"/>
              <a:gd name="connsiteY15" fmla="*/ 536033 h 882701"/>
              <a:gd name="connsiteX16" fmla="*/ 2692958 w 3376428"/>
              <a:gd name="connsiteY16" fmla="*/ 505888 h 882701"/>
              <a:gd name="connsiteX17" fmla="*/ 2808514 w 3376428"/>
              <a:gd name="connsiteY17" fmla="*/ 440574 h 882701"/>
              <a:gd name="connsiteX18" fmla="*/ 2919046 w 3376428"/>
              <a:gd name="connsiteY18" fmla="*/ 325018 h 882701"/>
              <a:gd name="connsiteX19" fmla="*/ 3099917 w 3376428"/>
              <a:gd name="connsiteY19" fmla="*/ 254679 h 882701"/>
              <a:gd name="connsiteX20" fmla="*/ 3265714 w 3376428"/>
              <a:gd name="connsiteY20" fmla="*/ 58736 h 882701"/>
              <a:gd name="connsiteX21" fmla="*/ 3376428 w 3376428"/>
              <a:gd name="connsiteY21" fmla="*/ 0 h 882701"/>
              <a:gd name="connsiteX0" fmla="*/ 0 w 3296041"/>
              <a:gd name="connsiteY0" fmla="*/ 847532 h 857580"/>
              <a:gd name="connsiteX1" fmla="*/ 110532 w 3296041"/>
              <a:gd name="connsiteY1" fmla="*/ 837483 h 857580"/>
              <a:gd name="connsiteX2" fmla="*/ 482321 w 3296041"/>
              <a:gd name="connsiteY2" fmla="*/ 857580 h 857580"/>
              <a:gd name="connsiteX3" fmla="*/ 648119 w 3296041"/>
              <a:gd name="connsiteY3" fmla="*/ 787242 h 857580"/>
              <a:gd name="connsiteX4" fmla="*/ 894303 w 3296041"/>
              <a:gd name="connsiteY4" fmla="*/ 651589 h 857580"/>
              <a:gd name="connsiteX5" fmla="*/ 1100295 w 3296041"/>
              <a:gd name="connsiteY5" fmla="*/ 601347 h 857580"/>
              <a:gd name="connsiteX6" fmla="*/ 1457011 w 3296041"/>
              <a:gd name="connsiteY6" fmla="*/ 505888 h 857580"/>
              <a:gd name="connsiteX7" fmla="*/ 1577591 w 3296041"/>
              <a:gd name="connsiteY7" fmla="*/ 480767 h 857580"/>
              <a:gd name="connsiteX8" fmla="*/ 1723292 w 3296041"/>
              <a:gd name="connsiteY8" fmla="*/ 475743 h 857580"/>
              <a:gd name="connsiteX9" fmla="*/ 1858945 w 3296041"/>
              <a:gd name="connsiteY9" fmla="*/ 440574 h 857580"/>
              <a:gd name="connsiteX10" fmla="*/ 2069960 w 3296041"/>
              <a:gd name="connsiteY10" fmla="*/ 425501 h 857580"/>
              <a:gd name="connsiteX11" fmla="*/ 2165420 w 3296041"/>
              <a:gd name="connsiteY11" fmla="*/ 430525 h 857580"/>
              <a:gd name="connsiteX12" fmla="*/ 2275952 w 3296041"/>
              <a:gd name="connsiteY12" fmla="*/ 480767 h 857580"/>
              <a:gd name="connsiteX13" fmla="*/ 2391508 w 3296041"/>
              <a:gd name="connsiteY13" fmla="*/ 531009 h 857580"/>
              <a:gd name="connsiteX14" fmla="*/ 2491991 w 3296041"/>
              <a:gd name="connsiteY14" fmla="*/ 536033 h 857580"/>
              <a:gd name="connsiteX15" fmla="*/ 2612571 w 3296041"/>
              <a:gd name="connsiteY15" fmla="*/ 505888 h 857580"/>
              <a:gd name="connsiteX16" fmla="*/ 2728127 w 3296041"/>
              <a:gd name="connsiteY16" fmla="*/ 440574 h 857580"/>
              <a:gd name="connsiteX17" fmla="*/ 2838659 w 3296041"/>
              <a:gd name="connsiteY17" fmla="*/ 325018 h 857580"/>
              <a:gd name="connsiteX18" fmla="*/ 3019530 w 3296041"/>
              <a:gd name="connsiteY18" fmla="*/ 254679 h 857580"/>
              <a:gd name="connsiteX19" fmla="*/ 3185327 w 3296041"/>
              <a:gd name="connsiteY19" fmla="*/ 58736 h 857580"/>
              <a:gd name="connsiteX20" fmla="*/ 3296041 w 3296041"/>
              <a:gd name="connsiteY20" fmla="*/ 0 h 857580"/>
              <a:gd name="connsiteX0" fmla="*/ 0 w 3185509"/>
              <a:gd name="connsiteY0" fmla="*/ 837483 h 857580"/>
              <a:gd name="connsiteX1" fmla="*/ 371789 w 3185509"/>
              <a:gd name="connsiteY1" fmla="*/ 857580 h 857580"/>
              <a:gd name="connsiteX2" fmla="*/ 537587 w 3185509"/>
              <a:gd name="connsiteY2" fmla="*/ 787242 h 857580"/>
              <a:gd name="connsiteX3" fmla="*/ 783771 w 3185509"/>
              <a:gd name="connsiteY3" fmla="*/ 651589 h 857580"/>
              <a:gd name="connsiteX4" fmla="*/ 989763 w 3185509"/>
              <a:gd name="connsiteY4" fmla="*/ 601347 h 857580"/>
              <a:gd name="connsiteX5" fmla="*/ 1346479 w 3185509"/>
              <a:gd name="connsiteY5" fmla="*/ 505888 h 857580"/>
              <a:gd name="connsiteX6" fmla="*/ 1467059 w 3185509"/>
              <a:gd name="connsiteY6" fmla="*/ 480767 h 857580"/>
              <a:gd name="connsiteX7" fmla="*/ 1612760 w 3185509"/>
              <a:gd name="connsiteY7" fmla="*/ 475743 h 857580"/>
              <a:gd name="connsiteX8" fmla="*/ 1748413 w 3185509"/>
              <a:gd name="connsiteY8" fmla="*/ 440574 h 857580"/>
              <a:gd name="connsiteX9" fmla="*/ 1959428 w 3185509"/>
              <a:gd name="connsiteY9" fmla="*/ 425501 h 857580"/>
              <a:gd name="connsiteX10" fmla="*/ 2054888 w 3185509"/>
              <a:gd name="connsiteY10" fmla="*/ 430525 h 857580"/>
              <a:gd name="connsiteX11" fmla="*/ 2165420 w 3185509"/>
              <a:gd name="connsiteY11" fmla="*/ 480767 h 857580"/>
              <a:gd name="connsiteX12" fmla="*/ 2280976 w 3185509"/>
              <a:gd name="connsiteY12" fmla="*/ 531009 h 857580"/>
              <a:gd name="connsiteX13" fmla="*/ 2381459 w 3185509"/>
              <a:gd name="connsiteY13" fmla="*/ 536033 h 857580"/>
              <a:gd name="connsiteX14" fmla="*/ 2502039 w 3185509"/>
              <a:gd name="connsiteY14" fmla="*/ 505888 h 857580"/>
              <a:gd name="connsiteX15" fmla="*/ 2617595 w 3185509"/>
              <a:gd name="connsiteY15" fmla="*/ 440574 h 857580"/>
              <a:gd name="connsiteX16" fmla="*/ 2728127 w 3185509"/>
              <a:gd name="connsiteY16" fmla="*/ 325018 h 857580"/>
              <a:gd name="connsiteX17" fmla="*/ 2908998 w 3185509"/>
              <a:gd name="connsiteY17" fmla="*/ 254679 h 857580"/>
              <a:gd name="connsiteX18" fmla="*/ 3074795 w 3185509"/>
              <a:gd name="connsiteY18" fmla="*/ 58736 h 857580"/>
              <a:gd name="connsiteX19" fmla="*/ 3185509 w 3185509"/>
              <a:gd name="connsiteY19" fmla="*/ 0 h 857580"/>
              <a:gd name="connsiteX0" fmla="*/ 0 w 3074795"/>
              <a:gd name="connsiteY0" fmla="*/ 778747 h 798844"/>
              <a:gd name="connsiteX1" fmla="*/ 371789 w 3074795"/>
              <a:gd name="connsiteY1" fmla="*/ 798844 h 798844"/>
              <a:gd name="connsiteX2" fmla="*/ 537587 w 3074795"/>
              <a:gd name="connsiteY2" fmla="*/ 728506 h 798844"/>
              <a:gd name="connsiteX3" fmla="*/ 783771 w 3074795"/>
              <a:gd name="connsiteY3" fmla="*/ 592853 h 798844"/>
              <a:gd name="connsiteX4" fmla="*/ 989763 w 3074795"/>
              <a:gd name="connsiteY4" fmla="*/ 542611 h 798844"/>
              <a:gd name="connsiteX5" fmla="*/ 1346479 w 3074795"/>
              <a:gd name="connsiteY5" fmla="*/ 447152 h 798844"/>
              <a:gd name="connsiteX6" fmla="*/ 1467059 w 3074795"/>
              <a:gd name="connsiteY6" fmla="*/ 422031 h 798844"/>
              <a:gd name="connsiteX7" fmla="*/ 1612760 w 3074795"/>
              <a:gd name="connsiteY7" fmla="*/ 417007 h 798844"/>
              <a:gd name="connsiteX8" fmla="*/ 1748413 w 3074795"/>
              <a:gd name="connsiteY8" fmla="*/ 381838 h 798844"/>
              <a:gd name="connsiteX9" fmla="*/ 1959428 w 3074795"/>
              <a:gd name="connsiteY9" fmla="*/ 366765 h 798844"/>
              <a:gd name="connsiteX10" fmla="*/ 2054888 w 3074795"/>
              <a:gd name="connsiteY10" fmla="*/ 371789 h 798844"/>
              <a:gd name="connsiteX11" fmla="*/ 2165420 w 3074795"/>
              <a:gd name="connsiteY11" fmla="*/ 422031 h 798844"/>
              <a:gd name="connsiteX12" fmla="*/ 2280976 w 3074795"/>
              <a:gd name="connsiteY12" fmla="*/ 472273 h 798844"/>
              <a:gd name="connsiteX13" fmla="*/ 2381459 w 3074795"/>
              <a:gd name="connsiteY13" fmla="*/ 477297 h 798844"/>
              <a:gd name="connsiteX14" fmla="*/ 2502039 w 3074795"/>
              <a:gd name="connsiteY14" fmla="*/ 447152 h 798844"/>
              <a:gd name="connsiteX15" fmla="*/ 2617595 w 3074795"/>
              <a:gd name="connsiteY15" fmla="*/ 381838 h 798844"/>
              <a:gd name="connsiteX16" fmla="*/ 2728127 w 3074795"/>
              <a:gd name="connsiteY16" fmla="*/ 266282 h 798844"/>
              <a:gd name="connsiteX17" fmla="*/ 2908998 w 3074795"/>
              <a:gd name="connsiteY17" fmla="*/ 195943 h 798844"/>
              <a:gd name="connsiteX18" fmla="*/ 3074795 w 3074795"/>
              <a:gd name="connsiteY18" fmla="*/ 0 h 798844"/>
              <a:gd name="connsiteX0" fmla="*/ 0 w 2908998"/>
              <a:gd name="connsiteY0" fmla="*/ 582804 h 602901"/>
              <a:gd name="connsiteX1" fmla="*/ 371789 w 2908998"/>
              <a:gd name="connsiteY1" fmla="*/ 602901 h 602901"/>
              <a:gd name="connsiteX2" fmla="*/ 537587 w 2908998"/>
              <a:gd name="connsiteY2" fmla="*/ 532563 h 602901"/>
              <a:gd name="connsiteX3" fmla="*/ 783771 w 2908998"/>
              <a:gd name="connsiteY3" fmla="*/ 396910 h 602901"/>
              <a:gd name="connsiteX4" fmla="*/ 989763 w 2908998"/>
              <a:gd name="connsiteY4" fmla="*/ 346668 h 602901"/>
              <a:gd name="connsiteX5" fmla="*/ 1346479 w 2908998"/>
              <a:gd name="connsiteY5" fmla="*/ 251209 h 602901"/>
              <a:gd name="connsiteX6" fmla="*/ 1467059 w 2908998"/>
              <a:gd name="connsiteY6" fmla="*/ 226088 h 602901"/>
              <a:gd name="connsiteX7" fmla="*/ 1612760 w 2908998"/>
              <a:gd name="connsiteY7" fmla="*/ 221064 h 602901"/>
              <a:gd name="connsiteX8" fmla="*/ 1748413 w 2908998"/>
              <a:gd name="connsiteY8" fmla="*/ 185895 h 602901"/>
              <a:gd name="connsiteX9" fmla="*/ 1959428 w 2908998"/>
              <a:gd name="connsiteY9" fmla="*/ 170822 h 602901"/>
              <a:gd name="connsiteX10" fmla="*/ 2054888 w 2908998"/>
              <a:gd name="connsiteY10" fmla="*/ 175846 h 602901"/>
              <a:gd name="connsiteX11" fmla="*/ 2165420 w 2908998"/>
              <a:gd name="connsiteY11" fmla="*/ 226088 h 602901"/>
              <a:gd name="connsiteX12" fmla="*/ 2280976 w 2908998"/>
              <a:gd name="connsiteY12" fmla="*/ 276330 h 602901"/>
              <a:gd name="connsiteX13" fmla="*/ 2381459 w 2908998"/>
              <a:gd name="connsiteY13" fmla="*/ 281354 h 602901"/>
              <a:gd name="connsiteX14" fmla="*/ 2502039 w 2908998"/>
              <a:gd name="connsiteY14" fmla="*/ 251209 h 602901"/>
              <a:gd name="connsiteX15" fmla="*/ 2617595 w 2908998"/>
              <a:gd name="connsiteY15" fmla="*/ 185895 h 602901"/>
              <a:gd name="connsiteX16" fmla="*/ 2728127 w 2908998"/>
              <a:gd name="connsiteY16" fmla="*/ 70339 h 602901"/>
              <a:gd name="connsiteX17" fmla="*/ 2908998 w 2908998"/>
              <a:gd name="connsiteY17" fmla="*/ 0 h 602901"/>
              <a:gd name="connsiteX0" fmla="*/ 0 w 2728127"/>
              <a:gd name="connsiteY0" fmla="*/ 512465 h 532562"/>
              <a:gd name="connsiteX1" fmla="*/ 371789 w 2728127"/>
              <a:gd name="connsiteY1" fmla="*/ 532562 h 532562"/>
              <a:gd name="connsiteX2" fmla="*/ 537587 w 2728127"/>
              <a:gd name="connsiteY2" fmla="*/ 462224 h 532562"/>
              <a:gd name="connsiteX3" fmla="*/ 783771 w 2728127"/>
              <a:gd name="connsiteY3" fmla="*/ 326571 h 532562"/>
              <a:gd name="connsiteX4" fmla="*/ 989763 w 2728127"/>
              <a:gd name="connsiteY4" fmla="*/ 276329 h 532562"/>
              <a:gd name="connsiteX5" fmla="*/ 1346479 w 2728127"/>
              <a:gd name="connsiteY5" fmla="*/ 180870 h 532562"/>
              <a:gd name="connsiteX6" fmla="*/ 1467059 w 2728127"/>
              <a:gd name="connsiteY6" fmla="*/ 155749 h 532562"/>
              <a:gd name="connsiteX7" fmla="*/ 1612760 w 2728127"/>
              <a:gd name="connsiteY7" fmla="*/ 150725 h 532562"/>
              <a:gd name="connsiteX8" fmla="*/ 1748413 w 2728127"/>
              <a:gd name="connsiteY8" fmla="*/ 115556 h 532562"/>
              <a:gd name="connsiteX9" fmla="*/ 1959428 w 2728127"/>
              <a:gd name="connsiteY9" fmla="*/ 100483 h 532562"/>
              <a:gd name="connsiteX10" fmla="*/ 2054888 w 2728127"/>
              <a:gd name="connsiteY10" fmla="*/ 105507 h 532562"/>
              <a:gd name="connsiteX11" fmla="*/ 2165420 w 2728127"/>
              <a:gd name="connsiteY11" fmla="*/ 155749 h 532562"/>
              <a:gd name="connsiteX12" fmla="*/ 2280976 w 2728127"/>
              <a:gd name="connsiteY12" fmla="*/ 205991 h 532562"/>
              <a:gd name="connsiteX13" fmla="*/ 2381459 w 2728127"/>
              <a:gd name="connsiteY13" fmla="*/ 211015 h 532562"/>
              <a:gd name="connsiteX14" fmla="*/ 2502039 w 2728127"/>
              <a:gd name="connsiteY14" fmla="*/ 180870 h 532562"/>
              <a:gd name="connsiteX15" fmla="*/ 2617595 w 2728127"/>
              <a:gd name="connsiteY15" fmla="*/ 115556 h 532562"/>
              <a:gd name="connsiteX16" fmla="*/ 2728127 w 2728127"/>
              <a:gd name="connsiteY16" fmla="*/ 0 h 532562"/>
              <a:gd name="connsiteX0" fmla="*/ 0 w 2617595"/>
              <a:gd name="connsiteY0" fmla="*/ 411982 h 432079"/>
              <a:gd name="connsiteX1" fmla="*/ 371789 w 2617595"/>
              <a:gd name="connsiteY1" fmla="*/ 432079 h 432079"/>
              <a:gd name="connsiteX2" fmla="*/ 537587 w 2617595"/>
              <a:gd name="connsiteY2" fmla="*/ 361741 h 432079"/>
              <a:gd name="connsiteX3" fmla="*/ 783771 w 2617595"/>
              <a:gd name="connsiteY3" fmla="*/ 226088 h 432079"/>
              <a:gd name="connsiteX4" fmla="*/ 989763 w 2617595"/>
              <a:gd name="connsiteY4" fmla="*/ 175846 h 432079"/>
              <a:gd name="connsiteX5" fmla="*/ 1346479 w 2617595"/>
              <a:gd name="connsiteY5" fmla="*/ 80387 h 432079"/>
              <a:gd name="connsiteX6" fmla="*/ 1467059 w 2617595"/>
              <a:gd name="connsiteY6" fmla="*/ 55266 h 432079"/>
              <a:gd name="connsiteX7" fmla="*/ 1612760 w 2617595"/>
              <a:gd name="connsiteY7" fmla="*/ 50242 h 432079"/>
              <a:gd name="connsiteX8" fmla="*/ 1748413 w 2617595"/>
              <a:gd name="connsiteY8" fmla="*/ 15073 h 432079"/>
              <a:gd name="connsiteX9" fmla="*/ 1959428 w 2617595"/>
              <a:gd name="connsiteY9" fmla="*/ 0 h 432079"/>
              <a:gd name="connsiteX10" fmla="*/ 2054888 w 2617595"/>
              <a:gd name="connsiteY10" fmla="*/ 5024 h 432079"/>
              <a:gd name="connsiteX11" fmla="*/ 2165420 w 2617595"/>
              <a:gd name="connsiteY11" fmla="*/ 55266 h 432079"/>
              <a:gd name="connsiteX12" fmla="*/ 2280976 w 2617595"/>
              <a:gd name="connsiteY12" fmla="*/ 105508 h 432079"/>
              <a:gd name="connsiteX13" fmla="*/ 2381459 w 2617595"/>
              <a:gd name="connsiteY13" fmla="*/ 110532 h 432079"/>
              <a:gd name="connsiteX14" fmla="*/ 2502039 w 2617595"/>
              <a:gd name="connsiteY14" fmla="*/ 80387 h 432079"/>
              <a:gd name="connsiteX15" fmla="*/ 2617595 w 2617595"/>
              <a:gd name="connsiteY15" fmla="*/ 15073 h 432079"/>
              <a:gd name="connsiteX0" fmla="*/ 0 w 2502039"/>
              <a:gd name="connsiteY0" fmla="*/ 411982 h 432079"/>
              <a:gd name="connsiteX1" fmla="*/ 371789 w 2502039"/>
              <a:gd name="connsiteY1" fmla="*/ 432079 h 432079"/>
              <a:gd name="connsiteX2" fmla="*/ 537587 w 2502039"/>
              <a:gd name="connsiteY2" fmla="*/ 361741 h 432079"/>
              <a:gd name="connsiteX3" fmla="*/ 783771 w 2502039"/>
              <a:gd name="connsiteY3" fmla="*/ 226088 h 432079"/>
              <a:gd name="connsiteX4" fmla="*/ 989763 w 2502039"/>
              <a:gd name="connsiteY4" fmla="*/ 175846 h 432079"/>
              <a:gd name="connsiteX5" fmla="*/ 1346479 w 2502039"/>
              <a:gd name="connsiteY5" fmla="*/ 80387 h 432079"/>
              <a:gd name="connsiteX6" fmla="*/ 1467059 w 2502039"/>
              <a:gd name="connsiteY6" fmla="*/ 55266 h 432079"/>
              <a:gd name="connsiteX7" fmla="*/ 1612760 w 2502039"/>
              <a:gd name="connsiteY7" fmla="*/ 50242 h 432079"/>
              <a:gd name="connsiteX8" fmla="*/ 1748413 w 2502039"/>
              <a:gd name="connsiteY8" fmla="*/ 15073 h 432079"/>
              <a:gd name="connsiteX9" fmla="*/ 1959428 w 2502039"/>
              <a:gd name="connsiteY9" fmla="*/ 0 h 432079"/>
              <a:gd name="connsiteX10" fmla="*/ 2054888 w 2502039"/>
              <a:gd name="connsiteY10" fmla="*/ 5024 h 432079"/>
              <a:gd name="connsiteX11" fmla="*/ 2165420 w 2502039"/>
              <a:gd name="connsiteY11" fmla="*/ 55266 h 432079"/>
              <a:gd name="connsiteX12" fmla="*/ 2280976 w 2502039"/>
              <a:gd name="connsiteY12" fmla="*/ 105508 h 432079"/>
              <a:gd name="connsiteX13" fmla="*/ 2381459 w 2502039"/>
              <a:gd name="connsiteY13" fmla="*/ 110532 h 432079"/>
              <a:gd name="connsiteX14" fmla="*/ 2502039 w 2502039"/>
              <a:gd name="connsiteY14" fmla="*/ 80387 h 432079"/>
              <a:gd name="connsiteX0" fmla="*/ 0 w 2381459"/>
              <a:gd name="connsiteY0" fmla="*/ 411982 h 432079"/>
              <a:gd name="connsiteX1" fmla="*/ 371789 w 2381459"/>
              <a:gd name="connsiteY1" fmla="*/ 432079 h 432079"/>
              <a:gd name="connsiteX2" fmla="*/ 537587 w 2381459"/>
              <a:gd name="connsiteY2" fmla="*/ 361741 h 432079"/>
              <a:gd name="connsiteX3" fmla="*/ 783771 w 2381459"/>
              <a:gd name="connsiteY3" fmla="*/ 226088 h 432079"/>
              <a:gd name="connsiteX4" fmla="*/ 989763 w 2381459"/>
              <a:gd name="connsiteY4" fmla="*/ 175846 h 432079"/>
              <a:gd name="connsiteX5" fmla="*/ 1346479 w 2381459"/>
              <a:gd name="connsiteY5" fmla="*/ 80387 h 432079"/>
              <a:gd name="connsiteX6" fmla="*/ 1467059 w 2381459"/>
              <a:gd name="connsiteY6" fmla="*/ 55266 h 432079"/>
              <a:gd name="connsiteX7" fmla="*/ 1612760 w 2381459"/>
              <a:gd name="connsiteY7" fmla="*/ 50242 h 432079"/>
              <a:gd name="connsiteX8" fmla="*/ 1748413 w 2381459"/>
              <a:gd name="connsiteY8" fmla="*/ 15073 h 432079"/>
              <a:gd name="connsiteX9" fmla="*/ 1959428 w 2381459"/>
              <a:gd name="connsiteY9" fmla="*/ 0 h 432079"/>
              <a:gd name="connsiteX10" fmla="*/ 2054888 w 2381459"/>
              <a:gd name="connsiteY10" fmla="*/ 5024 h 432079"/>
              <a:gd name="connsiteX11" fmla="*/ 2165420 w 2381459"/>
              <a:gd name="connsiteY11" fmla="*/ 55266 h 432079"/>
              <a:gd name="connsiteX12" fmla="*/ 2280976 w 2381459"/>
              <a:gd name="connsiteY12" fmla="*/ 105508 h 432079"/>
              <a:gd name="connsiteX13" fmla="*/ 2381459 w 2381459"/>
              <a:gd name="connsiteY13" fmla="*/ 110532 h 432079"/>
              <a:gd name="connsiteX0" fmla="*/ 0 w 2280976"/>
              <a:gd name="connsiteY0" fmla="*/ 411982 h 432079"/>
              <a:gd name="connsiteX1" fmla="*/ 371789 w 2280976"/>
              <a:gd name="connsiteY1" fmla="*/ 432079 h 432079"/>
              <a:gd name="connsiteX2" fmla="*/ 537587 w 2280976"/>
              <a:gd name="connsiteY2" fmla="*/ 361741 h 432079"/>
              <a:gd name="connsiteX3" fmla="*/ 783771 w 2280976"/>
              <a:gd name="connsiteY3" fmla="*/ 226088 h 432079"/>
              <a:gd name="connsiteX4" fmla="*/ 989763 w 2280976"/>
              <a:gd name="connsiteY4" fmla="*/ 175846 h 432079"/>
              <a:gd name="connsiteX5" fmla="*/ 1346479 w 2280976"/>
              <a:gd name="connsiteY5" fmla="*/ 80387 h 432079"/>
              <a:gd name="connsiteX6" fmla="*/ 1467059 w 2280976"/>
              <a:gd name="connsiteY6" fmla="*/ 55266 h 432079"/>
              <a:gd name="connsiteX7" fmla="*/ 1612760 w 2280976"/>
              <a:gd name="connsiteY7" fmla="*/ 50242 h 432079"/>
              <a:gd name="connsiteX8" fmla="*/ 1748413 w 2280976"/>
              <a:gd name="connsiteY8" fmla="*/ 15073 h 432079"/>
              <a:gd name="connsiteX9" fmla="*/ 1959428 w 2280976"/>
              <a:gd name="connsiteY9" fmla="*/ 0 h 432079"/>
              <a:gd name="connsiteX10" fmla="*/ 2054888 w 2280976"/>
              <a:gd name="connsiteY10" fmla="*/ 5024 h 432079"/>
              <a:gd name="connsiteX11" fmla="*/ 2165420 w 2280976"/>
              <a:gd name="connsiteY11" fmla="*/ 55266 h 432079"/>
              <a:gd name="connsiteX12" fmla="*/ 2280976 w 2280976"/>
              <a:gd name="connsiteY12" fmla="*/ 105508 h 432079"/>
              <a:gd name="connsiteX0" fmla="*/ 0 w 2165420"/>
              <a:gd name="connsiteY0" fmla="*/ 411982 h 432079"/>
              <a:gd name="connsiteX1" fmla="*/ 371789 w 2165420"/>
              <a:gd name="connsiteY1" fmla="*/ 432079 h 432079"/>
              <a:gd name="connsiteX2" fmla="*/ 537587 w 2165420"/>
              <a:gd name="connsiteY2" fmla="*/ 361741 h 432079"/>
              <a:gd name="connsiteX3" fmla="*/ 783771 w 2165420"/>
              <a:gd name="connsiteY3" fmla="*/ 226088 h 432079"/>
              <a:gd name="connsiteX4" fmla="*/ 989763 w 2165420"/>
              <a:gd name="connsiteY4" fmla="*/ 175846 h 432079"/>
              <a:gd name="connsiteX5" fmla="*/ 1346479 w 2165420"/>
              <a:gd name="connsiteY5" fmla="*/ 80387 h 432079"/>
              <a:gd name="connsiteX6" fmla="*/ 1467059 w 2165420"/>
              <a:gd name="connsiteY6" fmla="*/ 55266 h 432079"/>
              <a:gd name="connsiteX7" fmla="*/ 1612760 w 2165420"/>
              <a:gd name="connsiteY7" fmla="*/ 50242 h 432079"/>
              <a:gd name="connsiteX8" fmla="*/ 1748413 w 2165420"/>
              <a:gd name="connsiteY8" fmla="*/ 15073 h 432079"/>
              <a:gd name="connsiteX9" fmla="*/ 1959428 w 2165420"/>
              <a:gd name="connsiteY9" fmla="*/ 0 h 432079"/>
              <a:gd name="connsiteX10" fmla="*/ 2054888 w 2165420"/>
              <a:gd name="connsiteY10" fmla="*/ 5024 h 432079"/>
              <a:gd name="connsiteX11" fmla="*/ 2165420 w 2165420"/>
              <a:gd name="connsiteY11" fmla="*/ 55266 h 432079"/>
              <a:gd name="connsiteX0" fmla="*/ 0 w 2054888"/>
              <a:gd name="connsiteY0" fmla="*/ 411982 h 432079"/>
              <a:gd name="connsiteX1" fmla="*/ 371789 w 2054888"/>
              <a:gd name="connsiteY1" fmla="*/ 432079 h 432079"/>
              <a:gd name="connsiteX2" fmla="*/ 537587 w 2054888"/>
              <a:gd name="connsiteY2" fmla="*/ 361741 h 432079"/>
              <a:gd name="connsiteX3" fmla="*/ 783771 w 2054888"/>
              <a:gd name="connsiteY3" fmla="*/ 226088 h 432079"/>
              <a:gd name="connsiteX4" fmla="*/ 989763 w 2054888"/>
              <a:gd name="connsiteY4" fmla="*/ 175846 h 432079"/>
              <a:gd name="connsiteX5" fmla="*/ 1346479 w 2054888"/>
              <a:gd name="connsiteY5" fmla="*/ 80387 h 432079"/>
              <a:gd name="connsiteX6" fmla="*/ 1467059 w 2054888"/>
              <a:gd name="connsiteY6" fmla="*/ 55266 h 432079"/>
              <a:gd name="connsiteX7" fmla="*/ 1612760 w 2054888"/>
              <a:gd name="connsiteY7" fmla="*/ 50242 h 432079"/>
              <a:gd name="connsiteX8" fmla="*/ 1748413 w 2054888"/>
              <a:gd name="connsiteY8" fmla="*/ 15073 h 432079"/>
              <a:gd name="connsiteX9" fmla="*/ 1959428 w 2054888"/>
              <a:gd name="connsiteY9" fmla="*/ 0 h 432079"/>
              <a:gd name="connsiteX10" fmla="*/ 2054888 w 2054888"/>
              <a:gd name="connsiteY10" fmla="*/ 5024 h 432079"/>
              <a:gd name="connsiteX0" fmla="*/ 0 w 1959428"/>
              <a:gd name="connsiteY0" fmla="*/ 411982 h 432079"/>
              <a:gd name="connsiteX1" fmla="*/ 371789 w 1959428"/>
              <a:gd name="connsiteY1" fmla="*/ 432079 h 432079"/>
              <a:gd name="connsiteX2" fmla="*/ 537587 w 1959428"/>
              <a:gd name="connsiteY2" fmla="*/ 361741 h 432079"/>
              <a:gd name="connsiteX3" fmla="*/ 783771 w 1959428"/>
              <a:gd name="connsiteY3" fmla="*/ 226088 h 432079"/>
              <a:gd name="connsiteX4" fmla="*/ 989763 w 1959428"/>
              <a:gd name="connsiteY4" fmla="*/ 175846 h 432079"/>
              <a:gd name="connsiteX5" fmla="*/ 1346479 w 1959428"/>
              <a:gd name="connsiteY5" fmla="*/ 80387 h 432079"/>
              <a:gd name="connsiteX6" fmla="*/ 1467059 w 1959428"/>
              <a:gd name="connsiteY6" fmla="*/ 55266 h 432079"/>
              <a:gd name="connsiteX7" fmla="*/ 1612760 w 1959428"/>
              <a:gd name="connsiteY7" fmla="*/ 50242 h 432079"/>
              <a:gd name="connsiteX8" fmla="*/ 1748413 w 1959428"/>
              <a:gd name="connsiteY8" fmla="*/ 15073 h 432079"/>
              <a:gd name="connsiteX9" fmla="*/ 1959428 w 1959428"/>
              <a:gd name="connsiteY9" fmla="*/ 0 h 432079"/>
              <a:gd name="connsiteX0" fmla="*/ 0 w 1748413"/>
              <a:gd name="connsiteY0" fmla="*/ 396909 h 417006"/>
              <a:gd name="connsiteX1" fmla="*/ 371789 w 1748413"/>
              <a:gd name="connsiteY1" fmla="*/ 417006 h 417006"/>
              <a:gd name="connsiteX2" fmla="*/ 537587 w 1748413"/>
              <a:gd name="connsiteY2" fmla="*/ 346668 h 417006"/>
              <a:gd name="connsiteX3" fmla="*/ 783771 w 1748413"/>
              <a:gd name="connsiteY3" fmla="*/ 211015 h 417006"/>
              <a:gd name="connsiteX4" fmla="*/ 989763 w 1748413"/>
              <a:gd name="connsiteY4" fmla="*/ 160773 h 417006"/>
              <a:gd name="connsiteX5" fmla="*/ 1346479 w 1748413"/>
              <a:gd name="connsiteY5" fmla="*/ 65314 h 417006"/>
              <a:gd name="connsiteX6" fmla="*/ 1467059 w 1748413"/>
              <a:gd name="connsiteY6" fmla="*/ 40193 h 417006"/>
              <a:gd name="connsiteX7" fmla="*/ 1612760 w 1748413"/>
              <a:gd name="connsiteY7" fmla="*/ 35169 h 417006"/>
              <a:gd name="connsiteX8" fmla="*/ 1748413 w 1748413"/>
              <a:gd name="connsiteY8" fmla="*/ 0 h 417006"/>
              <a:gd name="connsiteX0" fmla="*/ 0 w 1612760"/>
              <a:gd name="connsiteY0" fmla="*/ 361740 h 381837"/>
              <a:gd name="connsiteX1" fmla="*/ 371789 w 1612760"/>
              <a:gd name="connsiteY1" fmla="*/ 381837 h 381837"/>
              <a:gd name="connsiteX2" fmla="*/ 537587 w 1612760"/>
              <a:gd name="connsiteY2" fmla="*/ 311499 h 381837"/>
              <a:gd name="connsiteX3" fmla="*/ 783771 w 1612760"/>
              <a:gd name="connsiteY3" fmla="*/ 175846 h 381837"/>
              <a:gd name="connsiteX4" fmla="*/ 989763 w 1612760"/>
              <a:gd name="connsiteY4" fmla="*/ 125604 h 381837"/>
              <a:gd name="connsiteX5" fmla="*/ 1346479 w 1612760"/>
              <a:gd name="connsiteY5" fmla="*/ 30145 h 381837"/>
              <a:gd name="connsiteX6" fmla="*/ 1467059 w 1612760"/>
              <a:gd name="connsiteY6" fmla="*/ 5024 h 381837"/>
              <a:gd name="connsiteX7" fmla="*/ 1612760 w 1612760"/>
              <a:gd name="connsiteY7" fmla="*/ 0 h 381837"/>
              <a:gd name="connsiteX0" fmla="*/ 0 w 1467059"/>
              <a:gd name="connsiteY0" fmla="*/ 356716 h 376813"/>
              <a:gd name="connsiteX1" fmla="*/ 371789 w 1467059"/>
              <a:gd name="connsiteY1" fmla="*/ 376813 h 376813"/>
              <a:gd name="connsiteX2" fmla="*/ 537587 w 1467059"/>
              <a:gd name="connsiteY2" fmla="*/ 306475 h 376813"/>
              <a:gd name="connsiteX3" fmla="*/ 783771 w 1467059"/>
              <a:gd name="connsiteY3" fmla="*/ 170822 h 376813"/>
              <a:gd name="connsiteX4" fmla="*/ 989763 w 1467059"/>
              <a:gd name="connsiteY4" fmla="*/ 120580 h 376813"/>
              <a:gd name="connsiteX5" fmla="*/ 1346479 w 1467059"/>
              <a:gd name="connsiteY5" fmla="*/ 25121 h 376813"/>
              <a:gd name="connsiteX6" fmla="*/ 1467059 w 1467059"/>
              <a:gd name="connsiteY6" fmla="*/ 0 h 376813"/>
              <a:gd name="connsiteX0" fmla="*/ 0 w 1346479"/>
              <a:gd name="connsiteY0" fmla="*/ 331595 h 351692"/>
              <a:gd name="connsiteX1" fmla="*/ 371789 w 1346479"/>
              <a:gd name="connsiteY1" fmla="*/ 351692 h 351692"/>
              <a:gd name="connsiteX2" fmla="*/ 537587 w 1346479"/>
              <a:gd name="connsiteY2" fmla="*/ 281354 h 351692"/>
              <a:gd name="connsiteX3" fmla="*/ 783771 w 1346479"/>
              <a:gd name="connsiteY3" fmla="*/ 145701 h 351692"/>
              <a:gd name="connsiteX4" fmla="*/ 989763 w 1346479"/>
              <a:gd name="connsiteY4" fmla="*/ 95459 h 351692"/>
              <a:gd name="connsiteX5" fmla="*/ 1346479 w 1346479"/>
              <a:gd name="connsiteY5" fmla="*/ 0 h 351692"/>
              <a:gd name="connsiteX0" fmla="*/ 0 w 989763"/>
              <a:gd name="connsiteY0" fmla="*/ 236136 h 256233"/>
              <a:gd name="connsiteX1" fmla="*/ 371789 w 989763"/>
              <a:gd name="connsiteY1" fmla="*/ 256233 h 256233"/>
              <a:gd name="connsiteX2" fmla="*/ 537587 w 989763"/>
              <a:gd name="connsiteY2" fmla="*/ 185895 h 256233"/>
              <a:gd name="connsiteX3" fmla="*/ 783771 w 989763"/>
              <a:gd name="connsiteY3" fmla="*/ 50242 h 256233"/>
              <a:gd name="connsiteX4" fmla="*/ 989763 w 989763"/>
              <a:gd name="connsiteY4" fmla="*/ 0 h 256233"/>
              <a:gd name="connsiteX0" fmla="*/ 0 w 852304"/>
              <a:gd name="connsiteY0" fmla="*/ 194301 h 214398"/>
              <a:gd name="connsiteX1" fmla="*/ 371789 w 852304"/>
              <a:gd name="connsiteY1" fmla="*/ 214398 h 214398"/>
              <a:gd name="connsiteX2" fmla="*/ 537587 w 852304"/>
              <a:gd name="connsiteY2" fmla="*/ 144060 h 214398"/>
              <a:gd name="connsiteX3" fmla="*/ 783771 w 852304"/>
              <a:gd name="connsiteY3" fmla="*/ 8407 h 214398"/>
              <a:gd name="connsiteX4" fmla="*/ 852304 w 852304"/>
              <a:gd name="connsiteY4" fmla="*/ 0 h 214398"/>
              <a:gd name="connsiteX0" fmla="*/ 0 w 833254"/>
              <a:gd name="connsiteY0" fmla="*/ 196682 h 216779"/>
              <a:gd name="connsiteX1" fmla="*/ 371789 w 833254"/>
              <a:gd name="connsiteY1" fmla="*/ 216779 h 216779"/>
              <a:gd name="connsiteX2" fmla="*/ 537587 w 833254"/>
              <a:gd name="connsiteY2" fmla="*/ 146441 h 216779"/>
              <a:gd name="connsiteX3" fmla="*/ 783771 w 833254"/>
              <a:gd name="connsiteY3" fmla="*/ 10788 h 216779"/>
              <a:gd name="connsiteX4" fmla="*/ 833254 w 833254"/>
              <a:gd name="connsiteY4" fmla="*/ 0 h 21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254" h="216779">
                <a:moveTo>
                  <a:pt x="0" y="196682"/>
                </a:moveTo>
                <a:lnTo>
                  <a:pt x="371789" y="216779"/>
                </a:lnTo>
                <a:lnTo>
                  <a:pt x="537587" y="146441"/>
                </a:lnTo>
                <a:lnTo>
                  <a:pt x="783771" y="10788"/>
                </a:lnTo>
                <a:lnTo>
                  <a:pt x="833254" y="0"/>
                </a:lnTo>
              </a:path>
            </a:pathLst>
          </a:cu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41D3831-AA3E-4B11-8FEE-B0FABF85FFC5}"/>
              </a:ext>
            </a:extLst>
          </p:cNvPr>
          <p:cNvSpPr/>
          <p:nvPr/>
        </p:nvSpPr>
        <p:spPr>
          <a:xfrm>
            <a:off x="1439632" y="3646715"/>
            <a:ext cx="664708" cy="43543"/>
          </a:xfrm>
          <a:custGeom>
            <a:avLst/>
            <a:gdLst>
              <a:gd name="connsiteX0" fmla="*/ 0 w 3077935"/>
              <a:gd name="connsiteY0" fmla="*/ 296635 h 356507"/>
              <a:gd name="connsiteX1" fmla="*/ 119743 w 3077935"/>
              <a:gd name="connsiteY1" fmla="*/ 329292 h 356507"/>
              <a:gd name="connsiteX2" fmla="*/ 263978 w 3077935"/>
              <a:gd name="connsiteY2" fmla="*/ 340178 h 356507"/>
              <a:gd name="connsiteX3" fmla="*/ 402771 w 3077935"/>
              <a:gd name="connsiteY3" fmla="*/ 334735 h 356507"/>
              <a:gd name="connsiteX4" fmla="*/ 525235 w 3077935"/>
              <a:gd name="connsiteY4" fmla="*/ 315685 h 356507"/>
              <a:gd name="connsiteX5" fmla="*/ 587828 w 3077935"/>
              <a:gd name="connsiteY5" fmla="*/ 304800 h 356507"/>
              <a:gd name="connsiteX6" fmla="*/ 707571 w 3077935"/>
              <a:gd name="connsiteY6" fmla="*/ 302078 h 356507"/>
              <a:gd name="connsiteX7" fmla="*/ 824593 w 3077935"/>
              <a:gd name="connsiteY7" fmla="*/ 266700 h 356507"/>
              <a:gd name="connsiteX8" fmla="*/ 906235 w 3077935"/>
              <a:gd name="connsiteY8" fmla="*/ 236764 h 356507"/>
              <a:gd name="connsiteX9" fmla="*/ 998764 w 3077935"/>
              <a:gd name="connsiteY9" fmla="*/ 179614 h 356507"/>
              <a:gd name="connsiteX10" fmla="*/ 1104900 w 3077935"/>
              <a:gd name="connsiteY10" fmla="*/ 152400 h 356507"/>
              <a:gd name="connsiteX11" fmla="*/ 1295400 w 3077935"/>
              <a:gd name="connsiteY11" fmla="*/ 201385 h 356507"/>
              <a:gd name="connsiteX12" fmla="*/ 1415143 w 3077935"/>
              <a:gd name="connsiteY12" fmla="*/ 231321 h 356507"/>
              <a:gd name="connsiteX13" fmla="*/ 1524000 w 3077935"/>
              <a:gd name="connsiteY13" fmla="*/ 231321 h 356507"/>
              <a:gd name="connsiteX14" fmla="*/ 1621971 w 3077935"/>
              <a:gd name="connsiteY14" fmla="*/ 198664 h 356507"/>
              <a:gd name="connsiteX15" fmla="*/ 1736271 w 3077935"/>
              <a:gd name="connsiteY15" fmla="*/ 117021 h 356507"/>
              <a:gd name="connsiteX16" fmla="*/ 1790700 w 3077935"/>
              <a:gd name="connsiteY16" fmla="*/ 68035 h 356507"/>
              <a:gd name="connsiteX17" fmla="*/ 1807028 w 3077935"/>
              <a:gd name="connsiteY17" fmla="*/ 29935 h 356507"/>
              <a:gd name="connsiteX18" fmla="*/ 1948543 w 3077935"/>
              <a:gd name="connsiteY18" fmla="*/ 0 h 356507"/>
              <a:gd name="connsiteX19" fmla="*/ 2068285 w 3077935"/>
              <a:gd name="connsiteY19" fmla="*/ 38100 h 356507"/>
              <a:gd name="connsiteX20" fmla="*/ 2196193 w 3077935"/>
              <a:gd name="connsiteY20" fmla="*/ 103414 h 356507"/>
              <a:gd name="connsiteX21" fmla="*/ 2294164 w 3077935"/>
              <a:gd name="connsiteY21" fmla="*/ 92528 h 356507"/>
              <a:gd name="connsiteX22" fmla="*/ 2452007 w 3077935"/>
              <a:gd name="connsiteY22" fmla="*/ 76200 h 356507"/>
              <a:gd name="connsiteX23" fmla="*/ 2596243 w 3077935"/>
              <a:gd name="connsiteY23" fmla="*/ 106135 h 356507"/>
              <a:gd name="connsiteX24" fmla="*/ 2735035 w 3077935"/>
              <a:gd name="connsiteY24" fmla="*/ 185057 h 356507"/>
              <a:gd name="connsiteX25" fmla="*/ 2822121 w 3077935"/>
              <a:gd name="connsiteY25" fmla="*/ 214992 h 356507"/>
              <a:gd name="connsiteX26" fmla="*/ 2925535 w 3077935"/>
              <a:gd name="connsiteY26" fmla="*/ 217714 h 356507"/>
              <a:gd name="connsiteX27" fmla="*/ 2985407 w 3077935"/>
              <a:gd name="connsiteY27" fmla="*/ 214992 h 356507"/>
              <a:gd name="connsiteX28" fmla="*/ 3077935 w 3077935"/>
              <a:gd name="connsiteY28" fmla="*/ 198664 h 356507"/>
              <a:gd name="connsiteX29" fmla="*/ 3067050 w 3077935"/>
              <a:gd name="connsiteY29" fmla="*/ 356507 h 356507"/>
              <a:gd name="connsiteX0" fmla="*/ 0 w 3077935"/>
              <a:gd name="connsiteY0" fmla="*/ 296635 h 340178"/>
              <a:gd name="connsiteX1" fmla="*/ 119743 w 3077935"/>
              <a:gd name="connsiteY1" fmla="*/ 329292 h 340178"/>
              <a:gd name="connsiteX2" fmla="*/ 263978 w 3077935"/>
              <a:gd name="connsiteY2" fmla="*/ 340178 h 340178"/>
              <a:gd name="connsiteX3" fmla="*/ 402771 w 3077935"/>
              <a:gd name="connsiteY3" fmla="*/ 334735 h 340178"/>
              <a:gd name="connsiteX4" fmla="*/ 525235 w 3077935"/>
              <a:gd name="connsiteY4" fmla="*/ 315685 h 340178"/>
              <a:gd name="connsiteX5" fmla="*/ 587828 w 3077935"/>
              <a:gd name="connsiteY5" fmla="*/ 304800 h 340178"/>
              <a:gd name="connsiteX6" fmla="*/ 707571 w 3077935"/>
              <a:gd name="connsiteY6" fmla="*/ 302078 h 340178"/>
              <a:gd name="connsiteX7" fmla="*/ 824593 w 3077935"/>
              <a:gd name="connsiteY7" fmla="*/ 266700 h 340178"/>
              <a:gd name="connsiteX8" fmla="*/ 906235 w 3077935"/>
              <a:gd name="connsiteY8" fmla="*/ 236764 h 340178"/>
              <a:gd name="connsiteX9" fmla="*/ 998764 w 3077935"/>
              <a:gd name="connsiteY9" fmla="*/ 179614 h 340178"/>
              <a:gd name="connsiteX10" fmla="*/ 1104900 w 3077935"/>
              <a:gd name="connsiteY10" fmla="*/ 152400 h 340178"/>
              <a:gd name="connsiteX11" fmla="*/ 1295400 w 3077935"/>
              <a:gd name="connsiteY11" fmla="*/ 201385 h 340178"/>
              <a:gd name="connsiteX12" fmla="*/ 1415143 w 3077935"/>
              <a:gd name="connsiteY12" fmla="*/ 231321 h 340178"/>
              <a:gd name="connsiteX13" fmla="*/ 1524000 w 3077935"/>
              <a:gd name="connsiteY13" fmla="*/ 231321 h 340178"/>
              <a:gd name="connsiteX14" fmla="*/ 1621971 w 3077935"/>
              <a:gd name="connsiteY14" fmla="*/ 198664 h 340178"/>
              <a:gd name="connsiteX15" fmla="*/ 1736271 w 3077935"/>
              <a:gd name="connsiteY15" fmla="*/ 117021 h 340178"/>
              <a:gd name="connsiteX16" fmla="*/ 1790700 w 3077935"/>
              <a:gd name="connsiteY16" fmla="*/ 68035 h 340178"/>
              <a:gd name="connsiteX17" fmla="*/ 1807028 w 3077935"/>
              <a:gd name="connsiteY17" fmla="*/ 29935 h 340178"/>
              <a:gd name="connsiteX18" fmla="*/ 1948543 w 3077935"/>
              <a:gd name="connsiteY18" fmla="*/ 0 h 340178"/>
              <a:gd name="connsiteX19" fmla="*/ 2068285 w 3077935"/>
              <a:gd name="connsiteY19" fmla="*/ 38100 h 340178"/>
              <a:gd name="connsiteX20" fmla="*/ 2196193 w 3077935"/>
              <a:gd name="connsiteY20" fmla="*/ 103414 h 340178"/>
              <a:gd name="connsiteX21" fmla="*/ 2294164 w 3077935"/>
              <a:gd name="connsiteY21" fmla="*/ 92528 h 340178"/>
              <a:gd name="connsiteX22" fmla="*/ 2452007 w 3077935"/>
              <a:gd name="connsiteY22" fmla="*/ 76200 h 340178"/>
              <a:gd name="connsiteX23" fmla="*/ 2596243 w 3077935"/>
              <a:gd name="connsiteY23" fmla="*/ 106135 h 340178"/>
              <a:gd name="connsiteX24" fmla="*/ 2735035 w 3077935"/>
              <a:gd name="connsiteY24" fmla="*/ 185057 h 340178"/>
              <a:gd name="connsiteX25" fmla="*/ 2822121 w 3077935"/>
              <a:gd name="connsiteY25" fmla="*/ 214992 h 340178"/>
              <a:gd name="connsiteX26" fmla="*/ 2925535 w 3077935"/>
              <a:gd name="connsiteY26" fmla="*/ 217714 h 340178"/>
              <a:gd name="connsiteX27" fmla="*/ 2985407 w 3077935"/>
              <a:gd name="connsiteY27" fmla="*/ 214992 h 340178"/>
              <a:gd name="connsiteX28" fmla="*/ 3077935 w 3077935"/>
              <a:gd name="connsiteY28" fmla="*/ 198664 h 340178"/>
              <a:gd name="connsiteX0" fmla="*/ 0 w 2985407"/>
              <a:gd name="connsiteY0" fmla="*/ 296635 h 340178"/>
              <a:gd name="connsiteX1" fmla="*/ 119743 w 2985407"/>
              <a:gd name="connsiteY1" fmla="*/ 329292 h 340178"/>
              <a:gd name="connsiteX2" fmla="*/ 263978 w 2985407"/>
              <a:gd name="connsiteY2" fmla="*/ 340178 h 340178"/>
              <a:gd name="connsiteX3" fmla="*/ 402771 w 2985407"/>
              <a:gd name="connsiteY3" fmla="*/ 334735 h 340178"/>
              <a:gd name="connsiteX4" fmla="*/ 525235 w 2985407"/>
              <a:gd name="connsiteY4" fmla="*/ 315685 h 340178"/>
              <a:gd name="connsiteX5" fmla="*/ 587828 w 2985407"/>
              <a:gd name="connsiteY5" fmla="*/ 304800 h 340178"/>
              <a:gd name="connsiteX6" fmla="*/ 707571 w 2985407"/>
              <a:gd name="connsiteY6" fmla="*/ 302078 h 340178"/>
              <a:gd name="connsiteX7" fmla="*/ 824593 w 2985407"/>
              <a:gd name="connsiteY7" fmla="*/ 266700 h 340178"/>
              <a:gd name="connsiteX8" fmla="*/ 906235 w 2985407"/>
              <a:gd name="connsiteY8" fmla="*/ 236764 h 340178"/>
              <a:gd name="connsiteX9" fmla="*/ 998764 w 2985407"/>
              <a:gd name="connsiteY9" fmla="*/ 179614 h 340178"/>
              <a:gd name="connsiteX10" fmla="*/ 1104900 w 2985407"/>
              <a:gd name="connsiteY10" fmla="*/ 152400 h 340178"/>
              <a:gd name="connsiteX11" fmla="*/ 1295400 w 2985407"/>
              <a:gd name="connsiteY11" fmla="*/ 201385 h 340178"/>
              <a:gd name="connsiteX12" fmla="*/ 1415143 w 2985407"/>
              <a:gd name="connsiteY12" fmla="*/ 231321 h 340178"/>
              <a:gd name="connsiteX13" fmla="*/ 1524000 w 2985407"/>
              <a:gd name="connsiteY13" fmla="*/ 231321 h 340178"/>
              <a:gd name="connsiteX14" fmla="*/ 1621971 w 2985407"/>
              <a:gd name="connsiteY14" fmla="*/ 198664 h 340178"/>
              <a:gd name="connsiteX15" fmla="*/ 1736271 w 2985407"/>
              <a:gd name="connsiteY15" fmla="*/ 117021 h 340178"/>
              <a:gd name="connsiteX16" fmla="*/ 1790700 w 2985407"/>
              <a:gd name="connsiteY16" fmla="*/ 68035 h 340178"/>
              <a:gd name="connsiteX17" fmla="*/ 1807028 w 2985407"/>
              <a:gd name="connsiteY17" fmla="*/ 29935 h 340178"/>
              <a:gd name="connsiteX18" fmla="*/ 1948543 w 2985407"/>
              <a:gd name="connsiteY18" fmla="*/ 0 h 340178"/>
              <a:gd name="connsiteX19" fmla="*/ 2068285 w 2985407"/>
              <a:gd name="connsiteY19" fmla="*/ 38100 h 340178"/>
              <a:gd name="connsiteX20" fmla="*/ 2196193 w 2985407"/>
              <a:gd name="connsiteY20" fmla="*/ 103414 h 340178"/>
              <a:gd name="connsiteX21" fmla="*/ 2294164 w 2985407"/>
              <a:gd name="connsiteY21" fmla="*/ 92528 h 340178"/>
              <a:gd name="connsiteX22" fmla="*/ 2452007 w 2985407"/>
              <a:gd name="connsiteY22" fmla="*/ 76200 h 340178"/>
              <a:gd name="connsiteX23" fmla="*/ 2596243 w 2985407"/>
              <a:gd name="connsiteY23" fmla="*/ 106135 h 340178"/>
              <a:gd name="connsiteX24" fmla="*/ 2735035 w 2985407"/>
              <a:gd name="connsiteY24" fmla="*/ 185057 h 340178"/>
              <a:gd name="connsiteX25" fmla="*/ 2822121 w 2985407"/>
              <a:gd name="connsiteY25" fmla="*/ 214992 h 340178"/>
              <a:gd name="connsiteX26" fmla="*/ 2925535 w 2985407"/>
              <a:gd name="connsiteY26" fmla="*/ 217714 h 340178"/>
              <a:gd name="connsiteX27" fmla="*/ 2985407 w 2985407"/>
              <a:gd name="connsiteY27" fmla="*/ 214992 h 340178"/>
              <a:gd name="connsiteX0" fmla="*/ 0 w 2925535"/>
              <a:gd name="connsiteY0" fmla="*/ 296635 h 340178"/>
              <a:gd name="connsiteX1" fmla="*/ 119743 w 2925535"/>
              <a:gd name="connsiteY1" fmla="*/ 329292 h 340178"/>
              <a:gd name="connsiteX2" fmla="*/ 263978 w 2925535"/>
              <a:gd name="connsiteY2" fmla="*/ 340178 h 340178"/>
              <a:gd name="connsiteX3" fmla="*/ 402771 w 2925535"/>
              <a:gd name="connsiteY3" fmla="*/ 334735 h 340178"/>
              <a:gd name="connsiteX4" fmla="*/ 525235 w 2925535"/>
              <a:gd name="connsiteY4" fmla="*/ 315685 h 340178"/>
              <a:gd name="connsiteX5" fmla="*/ 587828 w 2925535"/>
              <a:gd name="connsiteY5" fmla="*/ 304800 h 340178"/>
              <a:gd name="connsiteX6" fmla="*/ 707571 w 2925535"/>
              <a:gd name="connsiteY6" fmla="*/ 302078 h 340178"/>
              <a:gd name="connsiteX7" fmla="*/ 824593 w 2925535"/>
              <a:gd name="connsiteY7" fmla="*/ 266700 h 340178"/>
              <a:gd name="connsiteX8" fmla="*/ 906235 w 2925535"/>
              <a:gd name="connsiteY8" fmla="*/ 236764 h 340178"/>
              <a:gd name="connsiteX9" fmla="*/ 998764 w 2925535"/>
              <a:gd name="connsiteY9" fmla="*/ 179614 h 340178"/>
              <a:gd name="connsiteX10" fmla="*/ 1104900 w 2925535"/>
              <a:gd name="connsiteY10" fmla="*/ 152400 h 340178"/>
              <a:gd name="connsiteX11" fmla="*/ 1295400 w 2925535"/>
              <a:gd name="connsiteY11" fmla="*/ 201385 h 340178"/>
              <a:gd name="connsiteX12" fmla="*/ 1415143 w 2925535"/>
              <a:gd name="connsiteY12" fmla="*/ 231321 h 340178"/>
              <a:gd name="connsiteX13" fmla="*/ 1524000 w 2925535"/>
              <a:gd name="connsiteY13" fmla="*/ 231321 h 340178"/>
              <a:gd name="connsiteX14" fmla="*/ 1621971 w 2925535"/>
              <a:gd name="connsiteY14" fmla="*/ 198664 h 340178"/>
              <a:gd name="connsiteX15" fmla="*/ 1736271 w 2925535"/>
              <a:gd name="connsiteY15" fmla="*/ 117021 h 340178"/>
              <a:gd name="connsiteX16" fmla="*/ 1790700 w 2925535"/>
              <a:gd name="connsiteY16" fmla="*/ 68035 h 340178"/>
              <a:gd name="connsiteX17" fmla="*/ 1807028 w 2925535"/>
              <a:gd name="connsiteY17" fmla="*/ 29935 h 340178"/>
              <a:gd name="connsiteX18" fmla="*/ 1948543 w 2925535"/>
              <a:gd name="connsiteY18" fmla="*/ 0 h 340178"/>
              <a:gd name="connsiteX19" fmla="*/ 2068285 w 2925535"/>
              <a:gd name="connsiteY19" fmla="*/ 38100 h 340178"/>
              <a:gd name="connsiteX20" fmla="*/ 2196193 w 2925535"/>
              <a:gd name="connsiteY20" fmla="*/ 103414 h 340178"/>
              <a:gd name="connsiteX21" fmla="*/ 2294164 w 2925535"/>
              <a:gd name="connsiteY21" fmla="*/ 92528 h 340178"/>
              <a:gd name="connsiteX22" fmla="*/ 2452007 w 2925535"/>
              <a:gd name="connsiteY22" fmla="*/ 76200 h 340178"/>
              <a:gd name="connsiteX23" fmla="*/ 2596243 w 2925535"/>
              <a:gd name="connsiteY23" fmla="*/ 106135 h 340178"/>
              <a:gd name="connsiteX24" fmla="*/ 2735035 w 2925535"/>
              <a:gd name="connsiteY24" fmla="*/ 185057 h 340178"/>
              <a:gd name="connsiteX25" fmla="*/ 2822121 w 2925535"/>
              <a:gd name="connsiteY25" fmla="*/ 214992 h 340178"/>
              <a:gd name="connsiteX26" fmla="*/ 2925535 w 2925535"/>
              <a:gd name="connsiteY26" fmla="*/ 217714 h 340178"/>
              <a:gd name="connsiteX0" fmla="*/ 0 w 2822121"/>
              <a:gd name="connsiteY0" fmla="*/ 296635 h 340178"/>
              <a:gd name="connsiteX1" fmla="*/ 119743 w 2822121"/>
              <a:gd name="connsiteY1" fmla="*/ 329292 h 340178"/>
              <a:gd name="connsiteX2" fmla="*/ 263978 w 2822121"/>
              <a:gd name="connsiteY2" fmla="*/ 340178 h 340178"/>
              <a:gd name="connsiteX3" fmla="*/ 402771 w 2822121"/>
              <a:gd name="connsiteY3" fmla="*/ 334735 h 340178"/>
              <a:gd name="connsiteX4" fmla="*/ 525235 w 2822121"/>
              <a:gd name="connsiteY4" fmla="*/ 315685 h 340178"/>
              <a:gd name="connsiteX5" fmla="*/ 587828 w 2822121"/>
              <a:gd name="connsiteY5" fmla="*/ 304800 h 340178"/>
              <a:gd name="connsiteX6" fmla="*/ 707571 w 2822121"/>
              <a:gd name="connsiteY6" fmla="*/ 302078 h 340178"/>
              <a:gd name="connsiteX7" fmla="*/ 824593 w 2822121"/>
              <a:gd name="connsiteY7" fmla="*/ 266700 h 340178"/>
              <a:gd name="connsiteX8" fmla="*/ 906235 w 2822121"/>
              <a:gd name="connsiteY8" fmla="*/ 236764 h 340178"/>
              <a:gd name="connsiteX9" fmla="*/ 998764 w 2822121"/>
              <a:gd name="connsiteY9" fmla="*/ 179614 h 340178"/>
              <a:gd name="connsiteX10" fmla="*/ 1104900 w 2822121"/>
              <a:gd name="connsiteY10" fmla="*/ 152400 h 340178"/>
              <a:gd name="connsiteX11" fmla="*/ 1295400 w 2822121"/>
              <a:gd name="connsiteY11" fmla="*/ 201385 h 340178"/>
              <a:gd name="connsiteX12" fmla="*/ 1415143 w 2822121"/>
              <a:gd name="connsiteY12" fmla="*/ 231321 h 340178"/>
              <a:gd name="connsiteX13" fmla="*/ 1524000 w 2822121"/>
              <a:gd name="connsiteY13" fmla="*/ 231321 h 340178"/>
              <a:gd name="connsiteX14" fmla="*/ 1621971 w 2822121"/>
              <a:gd name="connsiteY14" fmla="*/ 198664 h 340178"/>
              <a:gd name="connsiteX15" fmla="*/ 1736271 w 2822121"/>
              <a:gd name="connsiteY15" fmla="*/ 117021 h 340178"/>
              <a:gd name="connsiteX16" fmla="*/ 1790700 w 2822121"/>
              <a:gd name="connsiteY16" fmla="*/ 68035 h 340178"/>
              <a:gd name="connsiteX17" fmla="*/ 1807028 w 2822121"/>
              <a:gd name="connsiteY17" fmla="*/ 29935 h 340178"/>
              <a:gd name="connsiteX18" fmla="*/ 1948543 w 2822121"/>
              <a:gd name="connsiteY18" fmla="*/ 0 h 340178"/>
              <a:gd name="connsiteX19" fmla="*/ 2068285 w 2822121"/>
              <a:gd name="connsiteY19" fmla="*/ 38100 h 340178"/>
              <a:gd name="connsiteX20" fmla="*/ 2196193 w 2822121"/>
              <a:gd name="connsiteY20" fmla="*/ 103414 h 340178"/>
              <a:gd name="connsiteX21" fmla="*/ 2294164 w 2822121"/>
              <a:gd name="connsiteY21" fmla="*/ 92528 h 340178"/>
              <a:gd name="connsiteX22" fmla="*/ 2452007 w 2822121"/>
              <a:gd name="connsiteY22" fmla="*/ 76200 h 340178"/>
              <a:gd name="connsiteX23" fmla="*/ 2596243 w 2822121"/>
              <a:gd name="connsiteY23" fmla="*/ 106135 h 340178"/>
              <a:gd name="connsiteX24" fmla="*/ 2735035 w 2822121"/>
              <a:gd name="connsiteY24" fmla="*/ 185057 h 340178"/>
              <a:gd name="connsiteX25" fmla="*/ 2822121 w 2822121"/>
              <a:gd name="connsiteY25" fmla="*/ 214992 h 340178"/>
              <a:gd name="connsiteX0" fmla="*/ 0 w 2735035"/>
              <a:gd name="connsiteY0" fmla="*/ 296635 h 340178"/>
              <a:gd name="connsiteX1" fmla="*/ 119743 w 2735035"/>
              <a:gd name="connsiteY1" fmla="*/ 329292 h 340178"/>
              <a:gd name="connsiteX2" fmla="*/ 263978 w 2735035"/>
              <a:gd name="connsiteY2" fmla="*/ 340178 h 340178"/>
              <a:gd name="connsiteX3" fmla="*/ 402771 w 2735035"/>
              <a:gd name="connsiteY3" fmla="*/ 334735 h 340178"/>
              <a:gd name="connsiteX4" fmla="*/ 525235 w 2735035"/>
              <a:gd name="connsiteY4" fmla="*/ 315685 h 340178"/>
              <a:gd name="connsiteX5" fmla="*/ 587828 w 2735035"/>
              <a:gd name="connsiteY5" fmla="*/ 304800 h 340178"/>
              <a:gd name="connsiteX6" fmla="*/ 707571 w 2735035"/>
              <a:gd name="connsiteY6" fmla="*/ 302078 h 340178"/>
              <a:gd name="connsiteX7" fmla="*/ 824593 w 2735035"/>
              <a:gd name="connsiteY7" fmla="*/ 266700 h 340178"/>
              <a:gd name="connsiteX8" fmla="*/ 906235 w 2735035"/>
              <a:gd name="connsiteY8" fmla="*/ 236764 h 340178"/>
              <a:gd name="connsiteX9" fmla="*/ 998764 w 2735035"/>
              <a:gd name="connsiteY9" fmla="*/ 179614 h 340178"/>
              <a:gd name="connsiteX10" fmla="*/ 1104900 w 2735035"/>
              <a:gd name="connsiteY10" fmla="*/ 152400 h 340178"/>
              <a:gd name="connsiteX11" fmla="*/ 1295400 w 2735035"/>
              <a:gd name="connsiteY11" fmla="*/ 201385 h 340178"/>
              <a:gd name="connsiteX12" fmla="*/ 1415143 w 2735035"/>
              <a:gd name="connsiteY12" fmla="*/ 231321 h 340178"/>
              <a:gd name="connsiteX13" fmla="*/ 1524000 w 2735035"/>
              <a:gd name="connsiteY13" fmla="*/ 231321 h 340178"/>
              <a:gd name="connsiteX14" fmla="*/ 1621971 w 2735035"/>
              <a:gd name="connsiteY14" fmla="*/ 198664 h 340178"/>
              <a:gd name="connsiteX15" fmla="*/ 1736271 w 2735035"/>
              <a:gd name="connsiteY15" fmla="*/ 117021 h 340178"/>
              <a:gd name="connsiteX16" fmla="*/ 1790700 w 2735035"/>
              <a:gd name="connsiteY16" fmla="*/ 68035 h 340178"/>
              <a:gd name="connsiteX17" fmla="*/ 1807028 w 2735035"/>
              <a:gd name="connsiteY17" fmla="*/ 29935 h 340178"/>
              <a:gd name="connsiteX18" fmla="*/ 1948543 w 2735035"/>
              <a:gd name="connsiteY18" fmla="*/ 0 h 340178"/>
              <a:gd name="connsiteX19" fmla="*/ 2068285 w 2735035"/>
              <a:gd name="connsiteY19" fmla="*/ 38100 h 340178"/>
              <a:gd name="connsiteX20" fmla="*/ 2196193 w 2735035"/>
              <a:gd name="connsiteY20" fmla="*/ 103414 h 340178"/>
              <a:gd name="connsiteX21" fmla="*/ 2294164 w 2735035"/>
              <a:gd name="connsiteY21" fmla="*/ 92528 h 340178"/>
              <a:gd name="connsiteX22" fmla="*/ 2452007 w 2735035"/>
              <a:gd name="connsiteY22" fmla="*/ 76200 h 340178"/>
              <a:gd name="connsiteX23" fmla="*/ 2596243 w 2735035"/>
              <a:gd name="connsiteY23" fmla="*/ 106135 h 340178"/>
              <a:gd name="connsiteX24" fmla="*/ 2735035 w 2735035"/>
              <a:gd name="connsiteY24" fmla="*/ 185057 h 340178"/>
              <a:gd name="connsiteX0" fmla="*/ 0 w 2596243"/>
              <a:gd name="connsiteY0" fmla="*/ 296635 h 340178"/>
              <a:gd name="connsiteX1" fmla="*/ 119743 w 2596243"/>
              <a:gd name="connsiteY1" fmla="*/ 329292 h 340178"/>
              <a:gd name="connsiteX2" fmla="*/ 263978 w 2596243"/>
              <a:gd name="connsiteY2" fmla="*/ 340178 h 340178"/>
              <a:gd name="connsiteX3" fmla="*/ 402771 w 2596243"/>
              <a:gd name="connsiteY3" fmla="*/ 334735 h 340178"/>
              <a:gd name="connsiteX4" fmla="*/ 525235 w 2596243"/>
              <a:gd name="connsiteY4" fmla="*/ 315685 h 340178"/>
              <a:gd name="connsiteX5" fmla="*/ 587828 w 2596243"/>
              <a:gd name="connsiteY5" fmla="*/ 304800 h 340178"/>
              <a:gd name="connsiteX6" fmla="*/ 707571 w 2596243"/>
              <a:gd name="connsiteY6" fmla="*/ 302078 h 340178"/>
              <a:gd name="connsiteX7" fmla="*/ 824593 w 2596243"/>
              <a:gd name="connsiteY7" fmla="*/ 266700 h 340178"/>
              <a:gd name="connsiteX8" fmla="*/ 906235 w 2596243"/>
              <a:gd name="connsiteY8" fmla="*/ 236764 h 340178"/>
              <a:gd name="connsiteX9" fmla="*/ 998764 w 2596243"/>
              <a:gd name="connsiteY9" fmla="*/ 179614 h 340178"/>
              <a:gd name="connsiteX10" fmla="*/ 1104900 w 2596243"/>
              <a:gd name="connsiteY10" fmla="*/ 152400 h 340178"/>
              <a:gd name="connsiteX11" fmla="*/ 1295400 w 2596243"/>
              <a:gd name="connsiteY11" fmla="*/ 201385 h 340178"/>
              <a:gd name="connsiteX12" fmla="*/ 1415143 w 2596243"/>
              <a:gd name="connsiteY12" fmla="*/ 231321 h 340178"/>
              <a:gd name="connsiteX13" fmla="*/ 1524000 w 2596243"/>
              <a:gd name="connsiteY13" fmla="*/ 231321 h 340178"/>
              <a:gd name="connsiteX14" fmla="*/ 1621971 w 2596243"/>
              <a:gd name="connsiteY14" fmla="*/ 198664 h 340178"/>
              <a:gd name="connsiteX15" fmla="*/ 1736271 w 2596243"/>
              <a:gd name="connsiteY15" fmla="*/ 117021 h 340178"/>
              <a:gd name="connsiteX16" fmla="*/ 1790700 w 2596243"/>
              <a:gd name="connsiteY16" fmla="*/ 68035 h 340178"/>
              <a:gd name="connsiteX17" fmla="*/ 1807028 w 2596243"/>
              <a:gd name="connsiteY17" fmla="*/ 29935 h 340178"/>
              <a:gd name="connsiteX18" fmla="*/ 1948543 w 2596243"/>
              <a:gd name="connsiteY18" fmla="*/ 0 h 340178"/>
              <a:gd name="connsiteX19" fmla="*/ 2068285 w 2596243"/>
              <a:gd name="connsiteY19" fmla="*/ 38100 h 340178"/>
              <a:gd name="connsiteX20" fmla="*/ 2196193 w 2596243"/>
              <a:gd name="connsiteY20" fmla="*/ 103414 h 340178"/>
              <a:gd name="connsiteX21" fmla="*/ 2294164 w 2596243"/>
              <a:gd name="connsiteY21" fmla="*/ 92528 h 340178"/>
              <a:gd name="connsiteX22" fmla="*/ 2452007 w 2596243"/>
              <a:gd name="connsiteY22" fmla="*/ 76200 h 340178"/>
              <a:gd name="connsiteX23" fmla="*/ 2596243 w 2596243"/>
              <a:gd name="connsiteY23" fmla="*/ 106135 h 340178"/>
              <a:gd name="connsiteX0" fmla="*/ 0 w 2452007"/>
              <a:gd name="connsiteY0" fmla="*/ 296635 h 340178"/>
              <a:gd name="connsiteX1" fmla="*/ 119743 w 2452007"/>
              <a:gd name="connsiteY1" fmla="*/ 329292 h 340178"/>
              <a:gd name="connsiteX2" fmla="*/ 263978 w 2452007"/>
              <a:gd name="connsiteY2" fmla="*/ 340178 h 340178"/>
              <a:gd name="connsiteX3" fmla="*/ 402771 w 2452007"/>
              <a:gd name="connsiteY3" fmla="*/ 334735 h 340178"/>
              <a:gd name="connsiteX4" fmla="*/ 525235 w 2452007"/>
              <a:gd name="connsiteY4" fmla="*/ 315685 h 340178"/>
              <a:gd name="connsiteX5" fmla="*/ 587828 w 2452007"/>
              <a:gd name="connsiteY5" fmla="*/ 304800 h 340178"/>
              <a:gd name="connsiteX6" fmla="*/ 707571 w 2452007"/>
              <a:gd name="connsiteY6" fmla="*/ 302078 h 340178"/>
              <a:gd name="connsiteX7" fmla="*/ 824593 w 2452007"/>
              <a:gd name="connsiteY7" fmla="*/ 266700 h 340178"/>
              <a:gd name="connsiteX8" fmla="*/ 906235 w 2452007"/>
              <a:gd name="connsiteY8" fmla="*/ 236764 h 340178"/>
              <a:gd name="connsiteX9" fmla="*/ 998764 w 2452007"/>
              <a:gd name="connsiteY9" fmla="*/ 179614 h 340178"/>
              <a:gd name="connsiteX10" fmla="*/ 1104900 w 2452007"/>
              <a:gd name="connsiteY10" fmla="*/ 152400 h 340178"/>
              <a:gd name="connsiteX11" fmla="*/ 1295400 w 2452007"/>
              <a:gd name="connsiteY11" fmla="*/ 201385 h 340178"/>
              <a:gd name="connsiteX12" fmla="*/ 1415143 w 2452007"/>
              <a:gd name="connsiteY12" fmla="*/ 231321 h 340178"/>
              <a:gd name="connsiteX13" fmla="*/ 1524000 w 2452007"/>
              <a:gd name="connsiteY13" fmla="*/ 231321 h 340178"/>
              <a:gd name="connsiteX14" fmla="*/ 1621971 w 2452007"/>
              <a:gd name="connsiteY14" fmla="*/ 198664 h 340178"/>
              <a:gd name="connsiteX15" fmla="*/ 1736271 w 2452007"/>
              <a:gd name="connsiteY15" fmla="*/ 117021 h 340178"/>
              <a:gd name="connsiteX16" fmla="*/ 1790700 w 2452007"/>
              <a:gd name="connsiteY16" fmla="*/ 68035 h 340178"/>
              <a:gd name="connsiteX17" fmla="*/ 1807028 w 2452007"/>
              <a:gd name="connsiteY17" fmla="*/ 29935 h 340178"/>
              <a:gd name="connsiteX18" fmla="*/ 1948543 w 2452007"/>
              <a:gd name="connsiteY18" fmla="*/ 0 h 340178"/>
              <a:gd name="connsiteX19" fmla="*/ 2068285 w 2452007"/>
              <a:gd name="connsiteY19" fmla="*/ 38100 h 340178"/>
              <a:gd name="connsiteX20" fmla="*/ 2196193 w 2452007"/>
              <a:gd name="connsiteY20" fmla="*/ 103414 h 340178"/>
              <a:gd name="connsiteX21" fmla="*/ 2294164 w 2452007"/>
              <a:gd name="connsiteY21" fmla="*/ 92528 h 340178"/>
              <a:gd name="connsiteX22" fmla="*/ 2452007 w 2452007"/>
              <a:gd name="connsiteY22" fmla="*/ 76200 h 340178"/>
              <a:gd name="connsiteX0" fmla="*/ 0 w 2294164"/>
              <a:gd name="connsiteY0" fmla="*/ 296635 h 340178"/>
              <a:gd name="connsiteX1" fmla="*/ 119743 w 2294164"/>
              <a:gd name="connsiteY1" fmla="*/ 329292 h 340178"/>
              <a:gd name="connsiteX2" fmla="*/ 263978 w 2294164"/>
              <a:gd name="connsiteY2" fmla="*/ 340178 h 340178"/>
              <a:gd name="connsiteX3" fmla="*/ 402771 w 2294164"/>
              <a:gd name="connsiteY3" fmla="*/ 334735 h 340178"/>
              <a:gd name="connsiteX4" fmla="*/ 525235 w 2294164"/>
              <a:gd name="connsiteY4" fmla="*/ 315685 h 340178"/>
              <a:gd name="connsiteX5" fmla="*/ 587828 w 2294164"/>
              <a:gd name="connsiteY5" fmla="*/ 304800 h 340178"/>
              <a:gd name="connsiteX6" fmla="*/ 707571 w 2294164"/>
              <a:gd name="connsiteY6" fmla="*/ 302078 h 340178"/>
              <a:gd name="connsiteX7" fmla="*/ 824593 w 2294164"/>
              <a:gd name="connsiteY7" fmla="*/ 266700 h 340178"/>
              <a:gd name="connsiteX8" fmla="*/ 906235 w 2294164"/>
              <a:gd name="connsiteY8" fmla="*/ 236764 h 340178"/>
              <a:gd name="connsiteX9" fmla="*/ 998764 w 2294164"/>
              <a:gd name="connsiteY9" fmla="*/ 179614 h 340178"/>
              <a:gd name="connsiteX10" fmla="*/ 1104900 w 2294164"/>
              <a:gd name="connsiteY10" fmla="*/ 152400 h 340178"/>
              <a:gd name="connsiteX11" fmla="*/ 1295400 w 2294164"/>
              <a:gd name="connsiteY11" fmla="*/ 201385 h 340178"/>
              <a:gd name="connsiteX12" fmla="*/ 1415143 w 2294164"/>
              <a:gd name="connsiteY12" fmla="*/ 231321 h 340178"/>
              <a:gd name="connsiteX13" fmla="*/ 1524000 w 2294164"/>
              <a:gd name="connsiteY13" fmla="*/ 231321 h 340178"/>
              <a:gd name="connsiteX14" fmla="*/ 1621971 w 2294164"/>
              <a:gd name="connsiteY14" fmla="*/ 198664 h 340178"/>
              <a:gd name="connsiteX15" fmla="*/ 1736271 w 2294164"/>
              <a:gd name="connsiteY15" fmla="*/ 117021 h 340178"/>
              <a:gd name="connsiteX16" fmla="*/ 1790700 w 2294164"/>
              <a:gd name="connsiteY16" fmla="*/ 68035 h 340178"/>
              <a:gd name="connsiteX17" fmla="*/ 1807028 w 2294164"/>
              <a:gd name="connsiteY17" fmla="*/ 29935 h 340178"/>
              <a:gd name="connsiteX18" fmla="*/ 1948543 w 2294164"/>
              <a:gd name="connsiteY18" fmla="*/ 0 h 340178"/>
              <a:gd name="connsiteX19" fmla="*/ 2068285 w 2294164"/>
              <a:gd name="connsiteY19" fmla="*/ 38100 h 340178"/>
              <a:gd name="connsiteX20" fmla="*/ 2196193 w 2294164"/>
              <a:gd name="connsiteY20" fmla="*/ 103414 h 340178"/>
              <a:gd name="connsiteX21" fmla="*/ 2294164 w 2294164"/>
              <a:gd name="connsiteY21" fmla="*/ 92528 h 340178"/>
              <a:gd name="connsiteX0" fmla="*/ 0 w 2196193"/>
              <a:gd name="connsiteY0" fmla="*/ 296635 h 340178"/>
              <a:gd name="connsiteX1" fmla="*/ 119743 w 2196193"/>
              <a:gd name="connsiteY1" fmla="*/ 329292 h 340178"/>
              <a:gd name="connsiteX2" fmla="*/ 263978 w 2196193"/>
              <a:gd name="connsiteY2" fmla="*/ 340178 h 340178"/>
              <a:gd name="connsiteX3" fmla="*/ 402771 w 2196193"/>
              <a:gd name="connsiteY3" fmla="*/ 334735 h 340178"/>
              <a:gd name="connsiteX4" fmla="*/ 525235 w 2196193"/>
              <a:gd name="connsiteY4" fmla="*/ 315685 h 340178"/>
              <a:gd name="connsiteX5" fmla="*/ 587828 w 2196193"/>
              <a:gd name="connsiteY5" fmla="*/ 304800 h 340178"/>
              <a:gd name="connsiteX6" fmla="*/ 707571 w 2196193"/>
              <a:gd name="connsiteY6" fmla="*/ 302078 h 340178"/>
              <a:gd name="connsiteX7" fmla="*/ 824593 w 2196193"/>
              <a:gd name="connsiteY7" fmla="*/ 266700 h 340178"/>
              <a:gd name="connsiteX8" fmla="*/ 906235 w 2196193"/>
              <a:gd name="connsiteY8" fmla="*/ 236764 h 340178"/>
              <a:gd name="connsiteX9" fmla="*/ 998764 w 2196193"/>
              <a:gd name="connsiteY9" fmla="*/ 179614 h 340178"/>
              <a:gd name="connsiteX10" fmla="*/ 1104900 w 2196193"/>
              <a:gd name="connsiteY10" fmla="*/ 152400 h 340178"/>
              <a:gd name="connsiteX11" fmla="*/ 1295400 w 2196193"/>
              <a:gd name="connsiteY11" fmla="*/ 201385 h 340178"/>
              <a:gd name="connsiteX12" fmla="*/ 1415143 w 2196193"/>
              <a:gd name="connsiteY12" fmla="*/ 231321 h 340178"/>
              <a:gd name="connsiteX13" fmla="*/ 1524000 w 2196193"/>
              <a:gd name="connsiteY13" fmla="*/ 231321 h 340178"/>
              <a:gd name="connsiteX14" fmla="*/ 1621971 w 2196193"/>
              <a:gd name="connsiteY14" fmla="*/ 198664 h 340178"/>
              <a:gd name="connsiteX15" fmla="*/ 1736271 w 2196193"/>
              <a:gd name="connsiteY15" fmla="*/ 117021 h 340178"/>
              <a:gd name="connsiteX16" fmla="*/ 1790700 w 2196193"/>
              <a:gd name="connsiteY16" fmla="*/ 68035 h 340178"/>
              <a:gd name="connsiteX17" fmla="*/ 1807028 w 2196193"/>
              <a:gd name="connsiteY17" fmla="*/ 29935 h 340178"/>
              <a:gd name="connsiteX18" fmla="*/ 1948543 w 2196193"/>
              <a:gd name="connsiteY18" fmla="*/ 0 h 340178"/>
              <a:gd name="connsiteX19" fmla="*/ 2068285 w 2196193"/>
              <a:gd name="connsiteY19" fmla="*/ 38100 h 340178"/>
              <a:gd name="connsiteX20" fmla="*/ 2196193 w 2196193"/>
              <a:gd name="connsiteY20" fmla="*/ 103414 h 340178"/>
              <a:gd name="connsiteX0" fmla="*/ 0 w 2068285"/>
              <a:gd name="connsiteY0" fmla="*/ 296635 h 340178"/>
              <a:gd name="connsiteX1" fmla="*/ 119743 w 2068285"/>
              <a:gd name="connsiteY1" fmla="*/ 329292 h 340178"/>
              <a:gd name="connsiteX2" fmla="*/ 263978 w 2068285"/>
              <a:gd name="connsiteY2" fmla="*/ 340178 h 340178"/>
              <a:gd name="connsiteX3" fmla="*/ 402771 w 2068285"/>
              <a:gd name="connsiteY3" fmla="*/ 334735 h 340178"/>
              <a:gd name="connsiteX4" fmla="*/ 525235 w 2068285"/>
              <a:gd name="connsiteY4" fmla="*/ 315685 h 340178"/>
              <a:gd name="connsiteX5" fmla="*/ 587828 w 2068285"/>
              <a:gd name="connsiteY5" fmla="*/ 304800 h 340178"/>
              <a:gd name="connsiteX6" fmla="*/ 707571 w 2068285"/>
              <a:gd name="connsiteY6" fmla="*/ 302078 h 340178"/>
              <a:gd name="connsiteX7" fmla="*/ 824593 w 2068285"/>
              <a:gd name="connsiteY7" fmla="*/ 266700 h 340178"/>
              <a:gd name="connsiteX8" fmla="*/ 906235 w 2068285"/>
              <a:gd name="connsiteY8" fmla="*/ 236764 h 340178"/>
              <a:gd name="connsiteX9" fmla="*/ 998764 w 2068285"/>
              <a:gd name="connsiteY9" fmla="*/ 179614 h 340178"/>
              <a:gd name="connsiteX10" fmla="*/ 1104900 w 2068285"/>
              <a:gd name="connsiteY10" fmla="*/ 152400 h 340178"/>
              <a:gd name="connsiteX11" fmla="*/ 1295400 w 2068285"/>
              <a:gd name="connsiteY11" fmla="*/ 201385 h 340178"/>
              <a:gd name="connsiteX12" fmla="*/ 1415143 w 2068285"/>
              <a:gd name="connsiteY12" fmla="*/ 231321 h 340178"/>
              <a:gd name="connsiteX13" fmla="*/ 1524000 w 2068285"/>
              <a:gd name="connsiteY13" fmla="*/ 231321 h 340178"/>
              <a:gd name="connsiteX14" fmla="*/ 1621971 w 2068285"/>
              <a:gd name="connsiteY14" fmla="*/ 198664 h 340178"/>
              <a:gd name="connsiteX15" fmla="*/ 1736271 w 2068285"/>
              <a:gd name="connsiteY15" fmla="*/ 117021 h 340178"/>
              <a:gd name="connsiteX16" fmla="*/ 1790700 w 2068285"/>
              <a:gd name="connsiteY16" fmla="*/ 68035 h 340178"/>
              <a:gd name="connsiteX17" fmla="*/ 1807028 w 2068285"/>
              <a:gd name="connsiteY17" fmla="*/ 29935 h 340178"/>
              <a:gd name="connsiteX18" fmla="*/ 1948543 w 2068285"/>
              <a:gd name="connsiteY18" fmla="*/ 0 h 340178"/>
              <a:gd name="connsiteX19" fmla="*/ 2068285 w 2068285"/>
              <a:gd name="connsiteY19" fmla="*/ 38100 h 340178"/>
              <a:gd name="connsiteX0" fmla="*/ 0 w 1948543"/>
              <a:gd name="connsiteY0" fmla="*/ 296635 h 340178"/>
              <a:gd name="connsiteX1" fmla="*/ 119743 w 1948543"/>
              <a:gd name="connsiteY1" fmla="*/ 329292 h 340178"/>
              <a:gd name="connsiteX2" fmla="*/ 263978 w 1948543"/>
              <a:gd name="connsiteY2" fmla="*/ 340178 h 340178"/>
              <a:gd name="connsiteX3" fmla="*/ 402771 w 1948543"/>
              <a:gd name="connsiteY3" fmla="*/ 334735 h 340178"/>
              <a:gd name="connsiteX4" fmla="*/ 525235 w 1948543"/>
              <a:gd name="connsiteY4" fmla="*/ 315685 h 340178"/>
              <a:gd name="connsiteX5" fmla="*/ 587828 w 1948543"/>
              <a:gd name="connsiteY5" fmla="*/ 304800 h 340178"/>
              <a:gd name="connsiteX6" fmla="*/ 707571 w 1948543"/>
              <a:gd name="connsiteY6" fmla="*/ 302078 h 340178"/>
              <a:gd name="connsiteX7" fmla="*/ 824593 w 1948543"/>
              <a:gd name="connsiteY7" fmla="*/ 266700 h 340178"/>
              <a:gd name="connsiteX8" fmla="*/ 906235 w 1948543"/>
              <a:gd name="connsiteY8" fmla="*/ 236764 h 340178"/>
              <a:gd name="connsiteX9" fmla="*/ 998764 w 1948543"/>
              <a:gd name="connsiteY9" fmla="*/ 179614 h 340178"/>
              <a:gd name="connsiteX10" fmla="*/ 1104900 w 1948543"/>
              <a:gd name="connsiteY10" fmla="*/ 152400 h 340178"/>
              <a:gd name="connsiteX11" fmla="*/ 1295400 w 1948543"/>
              <a:gd name="connsiteY11" fmla="*/ 201385 h 340178"/>
              <a:gd name="connsiteX12" fmla="*/ 1415143 w 1948543"/>
              <a:gd name="connsiteY12" fmla="*/ 231321 h 340178"/>
              <a:gd name="connsiteX13" fmla="*/ 1524000 w 1948543"/>
              <a:gd name="connsiteY13" fmla="*/ 231321 h 340178"/>
              <a:gd name="connsiteX14" fmla="*/ 1621971 w 1948543"/>
              <a:gd name="connsiteY14" fmla="*/ 198664 h 340178"/>
              <a:gd name="connsiteX15" fmla="*/ 1736271 w 1948543"/>
              <a:gd name="connsiteY15" fmla="*/ 117021 h 340178"/>
              <a:gd name="connsiteX16" fmla="*/ 1790700 w 1948543"/>
              <a:gd name="connsiteY16" fmla="*/ 68035 h 340178"/>
              <a:gd name="connsiteX17" fmla="*/ 1807028 w 1948543"/>
              <a:gd name="connsiteY17" fmla="*/ 29935 h 340178"/>
              <a:gd name="connsiteX18" fmla="*/ 1948543 w 1948543"/>
              <a:gd name="connsiteY18" fmla="*/ 0 h 340178"/>
              <a:gd name="connsiteX0" fmla="*/ 0 w 1807028"/>
              <a:gd name="connsiteY0" fmla="*/ 266700 h 310243"/>
              <a:gd name="connsiteX1" fmla="*/ 119743 w 1807028"/>
              <a:gd name="connsiteY1" fmla="*/ 299357 h 310243"/>
              <a:gd name="connsiteX2" fmla="*/ 263978 w 1807028"/>
              <a:gd name="connsiteY2" fmla="*/ 310243 h 310243"/>
              <a:gd name="connsiteX3" fmla="*/ 402771 w 1807028"/>
              <a:gd name="connsiteY3" fmla="*/ 304800 h 310243"/>
              <a:gd name="connsiteX4" fmla="*/ 525235 w 1807028"/>
              <a:gd name="connsiteY4" fmla="*/ 285750 h 310243"/>
              <a:gd name="connsiteX5" fmla="*/ 587828 w 1807028"/>
              <a:gd name="connsiteY5" fmla="*/ 274865 h 310243"/>
              <a:gd name="connsiteX6" fmla="*/ 707571 w 1807028"/>
              <a:gd name="connsiteY6" fmla="*/ 272143 h 310243"/>
              <a:gd name="connsiteX7" fmla="*/ 824593 w 1807028"/>
              <a:gd name="connsiteY7" fmla="*/ 236765 h 310243"/>
              <a:gd name="connsiteX8" fmla="*/ 906235 w 1807028"/>
              <a:gd name="connsiteY8" fmla="*/ 206829 h 310243"/>
              <a:gd name="connsiteX9" fmla="*/ 998764 w 1807028"/>
              <a:gd name="connsiteY9" fmla="*/ 149679 h 310243"/>
              <a:gd name="connsiteX10" fmla="*/ 1104900 w 1807028"/>
              <a:gd name="connsiteY10" fmla="*/ 122465 h 310243"/>
              <a:gd name="connsiteX11" fmla="*/ 1295400 w 1807028"/>
              <a:gd name="connsiteY11" fmla="*/ 171450 h 310243"/>
              <a:gd name="connsiteX12" fmla="*/ 1415143 w 1807028"/>
              <a:gd name="connsiteY12" fmla="*/ 201386 h 310243"/>
              <a:gd name="connsiteX13" fmla="*/ 1524000 w 1807028"/>
              <a:gd name="connsiteY13" fmla="*/ 201386 h 310243"/>
              <a:gd name="connsiteX14" fmla="*/ 1621971 w 1807028"/>
              <a:gd name="connsiteY14" fmla="*/ 168729 h 310243"/>
              <a:gd name="connsiteX15" fmla="*/ 1736271 w 1807028"/>
              <a:gd name="connsiteY15" fmla="*/ 87086 h 310243"/>
              <a:gd name="connsiteX16" fmla="*/ 1790700 w 1807028"/>
              <a:gd name="connsiteY16" fmla="*/ 38100 h 310243"/>
              <a:gd name="connsiteX17" fmla="*/ 1807028 w 1807028"/>
              <a:gd name="connsiteY17" fmla="*/ 0 h 310243"/>
              <a:gd name="connsiteX0" fmla="*/ 0 w 1790700"/>
              <a:gd name="connsiteY0" fmla="*/ 228600 h 272143"/>
              <a:gd name="connsiteX1" fmla="*/ 119743 w 1790700"/>
              <a:gd name="connsiteY1" fmla="*/ 261257 h 272143"/>
              <a:gd name="connsiteX2" fmla="*/ 263978 w 1790700"/>
              <a:gd name="connsiteY2" fmla="*/ 272143 h 272143"/>
              <a:gd name="connsiteX3" fmla="*/ 402771 w 1790700"/>
              <a:gd name="connsiteY3" fmla="*/ 266700 h 272143"/>
              <a:gd name="connsiteX4" fmla="*/ 525235 w 1790700"/>
              <a:gd name="connsiteY4" fmla="*/ 247650 h 272143"/>
              <a:gd name="connsiteX5" fmla="*/ 587828 w 1790700"/>
              <a:gd name="connsiteY5" fmla="*/ 236765 h 272143"/>
              <a:gd name="connsiteX6" fmla="*/ 707571 w 1790700"/>
              <a:gd name="connsiteY6" fmla="*/ 234043 h 272143"/>
              <a:gd name="connsiteX7" fmla="*/ 824593 w 1790700"/>
              <a:gd name="connsiteY7" fmla="*/ 198665 h 272143"/>
              <a:gd name="connsiteX8" fmla="*/ 906235 w 1790700"/>
              <a:gd name="connsiteY8" fmla="*/ 168729 h 272143"/>
              <a:gd name="connsiteX9" fmla="*/ 998764 w 1790700"/>
              <a:gd name="connsiteY9" fmla="*/ 111579 h 272143"/>
              <a:gd name="connsiteX10" fmla="*/ 1104900 w 1790700"/>
              <a:gd name="connsiteY10" fmla="*/ 84365 h 272143"/>
              <a:gd name="connsiteX11" fmla="*/ 1295400 w 1790700"/>
              <a:gd name="connsiteY11" fmla="*/ 133350 h 272143"/>
              <a:gd name="connsiteX12" fmla="*/ 1415143 w 1790700"/>
              <a:gd name="connsiteY12" fmla="*/ 163286 h 272143"/>
              <a:gd name="connsiteX13" fmla="*/ 1524000 w 1790700"/>
              <a:gd name="connsiteY13" fmla="*/ 163286 h 272143"/>
              <a:gd name="connsiteX14" fmla="*/ 1621971 w 1790700"/>
              <a:gd name="connsiteY14" fmla="*/ 130629 h 272143"/>
              <a:gd name="connsiteX15" fmla="*/ 1736271 w 1790700"/>
              <a:gd name="connsiteY15" fmla="*/ 48986 h 272143"/>
              <a:gd name="connsiteX16" fmla="*/ 1790700 w 1790700"/>
              <a:gd name="connsiteY16" fmla="*/ 0 h 272143"/>
              <a:gd name="connsiteX0" fmla="*/ 0 w 1736271"/>
              <a:gd name="connsiteY0" fmla="*/ 179614 h 223157"/>
              <a:gd name="connsiteX1" fmla="*/ 119743 w 1736271"/>
              <a:gd name="connsiteY1" fmla="*/ 212271 h 223157"/>
              <a:gd name="connsiteX2" fmla="*/ 263978 w 1736271"/>
              <a:gd name="connsiteY2" fmla="*/ 223157 h 223157"/>
              <a:gd name="connsiteX3" fmla="*/ 402771 w 1736271"/>
              <a:gd name="connsiteY3" fmla="*/ 217714 h 223157"/>
              <a:gd name="connsiteX4" fmla="*/ 525235 w 1736271"/>
              <a:gd name="connsiteY4" fmla="*/ 198664 h 223157"/>
              <a:gd name="connsiteX5" fmla="*/ 587828 w 1736271"/>
              <a:gd name="connsiteY5" fmla="*/ 187779 h 223157"/>
              <a:gd name="connsiteX6" fmla="*/ 707571 w 1736271"/>
              <a:gd name="connsiteY6" fmla="*/ 185057 h 223157"/>
              <a:gd name="connsiteX7" fmla="*/ 824593 w 1736271"/>
              <a:gd name="connsiteY7" fmla="*/ 149679 h 223157"/>
              <a:gd name="connsiteX8" fmla="*/ 906235 w 1736271"/>
              <a:gd name="connsiteY8" fmla="*/ 119743 h 223157"/>
              <a:gd name="connsiteX9" fmla="*/ 998764 w 1736271"/>
              <a:gd name="connsiteY9" fmla="*/ 62593 h 223157"/>
              <a:gd name="connsiteX10" fmla="*/ 1104900 w 1736271"/>
              <a:gd name="connsiteY10" fmla="*/ 35379 h 223157"/>
              <a:gd name="connsiteX11" fmla="*/ 1295400 w 1736271"/>
              <a:gd name="connsiteY11" fmla="*/ 84364 h 223157"/>
              <a:gd name="connsiteX12" fmla="*/ 1415143 w 1736271"/>
              <a:gd name="connsiteY12" fmla="*/ 114300 h 223157"/>
              <a:gd name="connsiteX13" fmla="*/ 1524000 w 1736271"/>
              <a:gd name="connsiteY13" fmla="*/ 114300 h 223157"/>
              <a:gd name="connsiteX14" fmla="*/ 1621971 w 1736271"/>
              <a:gd name="connsiteY14" fmla="*/ 81643 h 223157"/>
              <a:gd name="connsiteX15" fmla="*/ 1736271 w 1736271"/>
              <a:gd name="connsiteY15" fmla="*/ 0 h 223157"/>
              <a:gd name="connsiteX0" fmla="*/ 0 w 1621971"/>
              <a:gd name="connsiteY0" fmla="*/ 144235 h 187778"/>
              <a:gd name="connsiteX1" fmla="*/ 119743 w 1621971"/>
              <a:gd name="connsiteY1" fmla="*/ 176892 h 187778"/>
              <a:gd name="connsiteX2" fmla="*/ 263978 w 1621971"/>
              <a:gd name="connsiteY2" fmla="*/ 187778 h 187778"/>
              <a:gd name="connsiteX3" fmla="*/ 402771 w 1621971"/>
              <a:gd name="connsiteY3" fmla="*/ 182335 h 187778"/>
              <a:gd name="connsiteX4" fmla="*/ 525235 w 1621971"/>
              <a:gd name="connsiteY4" fmla="*/ 163285 h 187778"/>
              <a:gd name="connsiteX5" fmla="*/ 587828 w 1621971"/>
              <a:gd name="connsiteY5" fmla="*/ 152400 h 187778"/>
              <a:gd name="connsiteX6" fmla="*/ 707571 w 1621971"/>
              <a:gd name="connsiteY6" fmla="*/ 149678 h 187778"/>
              <a:gd name="connsiteX7" fmla="*/ 824593 w 1621971"/>
              <a:gd name="connsiteY7" fmla="*/ 114300 h 187778"/>
              <a:gd name="connsiteX8" fmla="*/ 906235 w 1621971"/>
              <a:gd name="connsiteY8" fmla="*/ 84364 h 187778"/>
              <a:gd name="connsiteX9" fmla="*/ 998764 w 1621971"/>
              <a:gd name="connsiteY9" fmla="*/ 27214 h 187778"/>
              <a:gd name="connsiteX10" fmla="*/ 1104900 w 1621971"/>
              <a:gd name="connsiteY10" fmla="*/ 0 h 187778"/>
              <a:gd name="connsiteX11" fmla="*/ 1295400 w 1621971"/>
              <a:gd name="connsiteY11" fmla="*/ 48985 h 187778"/>
              <a:gd name="connsiteX12" fmla="*/ 1415143 w 1621971"/>
              <a:gd name="connsiteY12" fmla="*/ 78921 h 187778"/>
              <a:gd name="connsiteX13" fmla="*/ 1524000 w 1621971"/>
              <a:gd name="connsiteY13" fmla="*/ 78921 h 187778"/>
              <a:gd name="connsiteX14" fmla="*/ 1621971 w 1621971"/>
              <a:gd name="connsiteY14" fmla="*/ 46264 h 187778"/>
              <a:gd name="connsiteX0" fmla="*/ 0 w 1524000"/>
              <a:gd name="connsiteY0" fmla="*/ 144235 h 187778"/>
              <a:gd name="connsiteX1" fmla="*/ 119743 w 1524000"/>
              <a:gd name="connsiteY1" fmla="*/ 176892 h 187778"/>
              <a:gd name="connsiteX2" fmla="*/ 263978 w 1524000"/>
              <a:gd name="connsiteY2" fmla="*/ 187778 h 187778"/>
              <a:gd name="connsiteX3" fmla="*/ 402771 w 1524000"/>
              <a:gd name="connsiteY3" fmla="*/ 182335 h 187778"/>
              <a:gd name="connsiteX4" fmla="*/ 525235 w 1524000"/>
              <a:gd name="connsiteY4" fmla="*/ 163285 h 187778"/>
              <a:gd name="connsiteX5" fmla="*/ 587828 w 1524000"/>
              <a:gd name="connsiteY5" fmla="*/ 152400 h 187778"/>
              <a:gd name="connsiteX6" fmla="*/ 707571 w 1524000"/>
              <a:gd name="connsiteY6" fmla="*/ 149678 h 187778"/>
              <a:gd name="connsiteX7" fmla="*/ 824593 w 1524000"/>
              <a:gd name="connsiteY7" fmla="*/ 114300 h 187778"/>
              <a:gd name="connsiteX8" fmla="*/ 906235 w 1524000"/>
              <a:gd name="connsiteY8" fmla="*/ 84364 h 187778"/>
              <a:gd name="connsiteX9" fmla="*/ 998764 w 1524000"/>
              <a:gd name="connsiteY9" fmla="*/ 27214 h 187778"/>
              <a:gd name="connsiteX10" fmla="*/ 1104900 w 1524000"/>
              <a:gd name="connsiteY10" fmla="*/ 0 h 187778"/>
              <a:gd name="connsiteX11" fmla="*/ 1295400 w 1524000"/>
              <a:gd name="connsiteY11" fmla="*/ 48985 h 187778"/>
              <a:gd name="connsiteX12" fmla="*/ 1415143 w 1524000"/>
              <a:gd name="connsiteY12" fmla="*/ 78921 h 187778"/>
              <a:gd name="connsiteX13" fmla="*/ 1524000 w 1524000"/>
              <a:gd name="connsiteY13" fmla="*/ 78921 h 187778"/>
              <a:gd name="connsiteX0" fmla="*/ 0 w 1415143"/>
              <a:gd name="connsiteY0" fmla="*/ 144235 h 187778"/>
              <a:gd name="connsiteX1" fmla="*/ 119743 w 1415143"/>
              <a:gd name="connsiteY1" fmla="*/ 176892 h 187778"/>
              <a:gd name="connsiteX2" fmla="*/ 263978 w 1415143"/>
              <a:gd name="connsiteY2" fmla="*/ 187778 h 187778"/>
              <a:gd name="connsiteX3" fmla="*/ 402771 w 1415143"/>
              <a:gd name="connsiteY3" fmla="*/ 182335 h 187778"/>
              <a:gd name="connsiteX4" fmla="*/ 525235 w 1415143"/>
              <a:gd name="connsiteY4" fmla="*/ 163285 h 187778"/>
              <a:gd name="connsiteX5" fmla="*/ 587828 w 1415143"/>
              <a:gd name="connsiteY5" fmla="*/ 152400 h 187778"/>
              <a:gd name="connsiteX6" fmla="*/ 707571 w 1415143"/>
              <a:gd name="connsiteY6" fmla="*/ 149678 h 187778"/>
              <a:gd name="connsiteX7" fmla="*/ 824593 w 1415143"/>
              <a:gd name="connsiteY7" fmla="*/ 114300 h 187778"/>
              <a:gd name="connsiteX8" fmla="*/ 906235 w 1415143"/>
              <a:gd name="connsiteY8" fmla="*/ 84364 h 187778"/>
              <a:gd name="connsiteX9" fmla="*/ 998764 w 1415143"/>
              <a:gd name="connsiteY9" fmla="*/ 27214 h 187778"/>
              <a:gd name="connsiteX10" fmla="*/ 1104900 w 1415143"/>
              <a:gd name="connsiteY10" fmla="*/ 0 h 187778"/>
              <a:gd name="connsiteX11" fmla="*/ 1295400 w 1415143"/>
              <a:gd name="connsiteY11" fmla="*/ 48985 h 187778"/>
              <a:gd name="connsiteX12" fmla="*/ 1415143 w 1415143"/>
              <a:gd name="connsiteY12" fmla="*/ 78921 h 187778"/>
              <a:gd name="connsiteX0" fmla="*/ 0 w 1295400"/>
              <a:gd name="connsiteY0" fmla="*/ 144235 h 187778"/>
              <a:gd name="connsiteX1" fmla="*/ 119743 w 1295400"/>
              <a:gd name="connsiteY1" fmla="*/ 176892 h 187778"/>
              <a:gd name="connsiteX2" fmla="*/ 263978 w 1295400"/>
              <a:gd name="connsiteY2" fmla="*/ 187778 h 187778"/>
              <a:gd name="connsiteX3" fmla="*/ 402771 w 1295400"/>
              <a:gd name="connsiteY3" fmla="*/ 182335 h 187778"/>
              <a:gd name="connsiteX4" fmla="*/ 525235 w 1295400"/>
              <a:gd name="connsiteY4" fmla="*/ 163285 h 187778"/>
              <a:gd name="connsiteX5" fmla="*/ 587828 w 1295400"/>
              <a:gd name="connsiteY5" fmla="*/ 152400 h 187778"/>
              <a:gd name="connsiteX6" fmla="*/ 707571 w 1295400"/>
              <a:gd name="connsiteY6" fmla="*/ 149678 h 187778"/>
              <a:gd name="connsiteX7" fmla="*/ 824593 w 1295400"/>
              <a:gd name="connsiteY7" fmla="*/ 114300 h 187778"/>
              <a:gd name="connsiteX8" fmla="*/ 906235 w 1295400"/>
              <a:gd name="connsiteY8" fmla="*/ 84364 h 187778"/>
              <a:gd name="connsiteX9" fmla="*/ 998764 w 1295400"/>
              <a:gd name="connsiteY9" fmla="*/ 27214 h 187778"/>
              <a:gd name="connsiteX10" fmla="*/ 1104900 w 1295400"/>
              <a:gd name="connsiteY10" fmla="*/ 0 h 187778"/>
              <a:gd name="connsiteX11" fmla="*/ 1295400 w 1295400"/>
              <a:gd name="connsiteY11" fmla="*/ 48985 h 187778"/>
              <a:gd name="connsiteX0" fmla="*/ 0 w 1104900"/>
              <a:gd name="connsiteY0" fmla="*/ 144235 h 187778"/>
              <a:gd name="connsiteX1" fmla="*/ 119743 w 1104900"/>
              <a:gd name="connsiteY1" fmla="*/ 176892 h 187778"/>
              <a:gd name="connsiteX2" fmla="*/ 263978 w 1104900"/>
              <a:gd name="connsiteY2" fmla="*/ 187778 h 187778"/>
              <a:gd name="connsiteX3" fmla="*/ 402771 w 1104900"/>
              <a:gd name="connsiteY3" fmla="*/ 182335 h 187778"/>
              <a:gd name="connsiteX4" fmla="*/ 525235 w 1104900"/>
              <a:gd name="connsiteY4" fmla="*/ 163285 h 187778"/>
              <a:gd name="connsiteX5" fmla="*/ 587828 w 1104900"/>
              <a:gd name="connsiteY5" fmla="*/ 152400 h 187778"/>
              <a:gd name="connsiteX6" fmla="*/ 707571 w 1104900"/>
              <a:gd name="connsiteY6" fmla="*/ 149678 h 187778"/>
              <a:gd name="connsiteX7" fmla="*/ 824593 w 1104900"/>
              <a:gd name="connsiteY7" fmla="*/ 114300 h 187778"/>
              <a:gd name="connsiteX8" fmla="*/ 906235 w 1104900"/>
              <a:gd name="connsiteY8" fmla="*/ 84364 h 187778"/>
              <a:gd name="connsiteX9" fmla="*/ 998764 w 1104900"/>
              <a:gd name="connsiteY9" fmla="*/ 27214 h 187778"/>
              <a:gd name="connsiteX10" fmla="*/ 1104900 w 1104900"/>
              <a:gd name="connsiteY10" fmla="*/ 0 h 187778"/>
              <a:gd name="connsiteX0" fmla="*/ 0 w 998764"/>
              <a:gd name="connsiteY0" fmla="*/ 117021 h 160564"/>
              <a:gd name="connsiteX1" fmla="*/ 119743 w 998764"/>
              <a:gd name="connsiteY1" fmla="*/ 149678 h 160564"/>
              <a:gd name="connsiteX2" fmla="*/ 263978 w 998764"/>
              <a:gd name="connsiteY2" fmla="*/ 160564 h 160564"/>
              <a:gd name="connsiteX3" fmla="*/ 402771 w 998764"/>
              <a:gd name="connsiteY3" fmla="*/ 155121 h 160564"/>
              <a:gd name="connsiteX4" fmla="*/ 525235 w 998764"/>
              <a:gd name="connsiteY4" fmla="*/ 136071 h 160564"/>
              <a:gd name="connsiteX5" fmla="*/ 587828 w 998764"/>
              <a:gd name="connsiteY5" fmla="*/ 125186 h 160564"/>
              <a:gd name="connsiteX6" fmla="*/ 707571 w 998764"/>
              <a:gd name="connsiteY6" fmla="*/ 122464 h 160564"/>
              <a:gd name="connsiteX7" fmla="*/ 824593 w 998764"/>
              <a:gd name="connsiteY7" fmla="*/ 87086 h 160564"/>
              <a:gd name="connsiteX8" fmla="*/ 906235 w 998764"/>
              <a:gd name="connsiteY8" fmla="*/ 57150 h 160564"/>
              <a:gd name="connsiteX9" fmla="*/ 998764 w 998764"/>
              <a:gd name="connsiteY9" fmla="*/ 0 h 160564"/>
              <a:gd name="connsiteX0" fmla="*/ 0 w 906235"/>
              <a:gd name="connsiteY0" fmla="*/ 59871 h 103414"/>
              <a:gd name="connsiteX1" fmla="*/ 119743 w 906235"/>
              <a:gd name="connsiteY1" fmla="*/ 92528 h 103414"/>
              <a:gd name="connsiteX2" fmla="*/ 263978 w 906235"/>
              <a:gd name="connsiteY2" fmla="*/ 103414 h 103414"/>
              <a:gd name="connsiteX3" fmla="*/ 402771 w 906235"/>
              <a:gd name="connsiteY3" fmla="*/ 97971 h 103414"/>
              <a:gd name="connsiteX4" fmla="*/ 525235 w 906235"/>
              <a:gd name="connsiteY4" fmla="*/ 78921 h 103414"/>
              <a:gd name="connsiteX5" fmla="*/ 587828 w 906235"/>
              <a:gd name="connsiteY5" fmla="*/ 68036 h 103414"/>
              <a:gd name="connsiteX6" fmla="*/ 707571 w 906235"/>
              <a:gd name="connsiteY6" fmla="*/ 65314 h 103414"/>
              <a:gd name="connsiteX7" fmla="*/ 824593 w 906235"/>
              <a:gd name="connsiteY7" fmla="*/ 29936 h 103414"/>
              <a:gd name="connsiteX8" fmla="*/ 906235 w 906235"/>
              <a:gd name="connsiteY8" fmla="*/ 0 h 103414"/>
              <a:gd name="connsiteX0" fmla="*/ 0 w 824593"/>
              <a:gd name="connsiteY0" fmla="*/ 29935 h 73478"/>
              <a:gd name="connsiteX1" fmla="*/ 119743 w 824593"/>
              <a:gd name="connsiteY1" fmla="*/ 62592 h 73478"/>
              <a:gd name="connsiteX2" fmla="*/ 263978 w 824593"/>
              <a:gd name="connsiteY2" fmla="*/ 73478 h 73478"/>
              <a:gd name="connsiteX3" fmla="*/ 402771 w 824593"/>
              <a:gd name="connsiteY3" fmla="*/ 68035 h 73478"/>
              <a:gd name="connsiteX4" fmla="*/ 525235 w 824593"/>
              <a:gd name="connsiteY4" fmla="*/ 48985 h 73478"/>
              <a:gd name="connsiteX5" fmla="*/ 587828 w 824593"/>
              <a:gd name="connsiteY5" fmla="*/ 38100 h 73478"/>
              <a:gd name="connsiteX6" fmla="*/ 707571 w 824593"/>
              <a:gd name="connsiteY6" fmla="*/ 35378 h 73478"/>
              <a:gd name="connsiteX7" fmla="*/ 824593 w 824593"/>
              <a:gd name="connsiteY7" fmla="*/ 0 h 73478"/>
              <a:gd name="connsiteX0" fmla="*/ 0 w 707571"/>
              <a:gd name="connsiteY0" fmla="*/ 0 h 43543"/>
              <a:gd name="connsiteX1" fmla="*/ 119743 w 707571"/>
              <a:gd name="connsiteY1" fmla="*/ 32657 h 43543"/>
              <a:gd name="connsiteX2" fmla="*/ 263978 w 707571"/>
              <a:gd name="connsiteY2" fmla="*/ 43543 h 43543"/>
              <a:gd name="connsiteX3" fmla="*/ 402771 w 707571"/>
              <a:gd name="connsiteY3" fmla="*/ 38100 h 43543"/>
              <a:gd name="connsiteX4" fmla="*/ 525235 w 707571"/>
              <a:gd name="connsiteY4" fmla="*/ 19050 h 43543"/>
              <a:gd name="connsiteX5" fmla="*/ 587828 w 707571"/>
              <a:gd name="connsiteY5" fmla="*/ 8165 h 43543"/>
              <a:gd name="connsiteX6" fmla="*/ 707571 w 707571"/>
              <a:gd name="connsiteY6" fmla="*/ 5443 h 43543"/>
              <a:gd name="connsiteX0" fmla="*/ 0 w 664708"/>
              <a:gd name="connsiteY0" fmla="*/ 0 h 43543"/>
              <a:gd name="connsiteX1" fmla="*/ 119743 w 664708"/>
              <a:gd name="connsiteY1" fmla="*/ 32657 h 43543"/>
              <a:gd name="connsiteX2" fmla="*/ 263978 w 664708"/>
              <a:gd name="connsiteY2" fmla="*/ 43543 h 43543"/>
              <a:gd name="connsiteX3" fmla="*/ 402771 w 664708"/>
              <a:gd name="connsiteY3" fmla="*/ 38100 h 43543"/>
              <a:gd name="connsiteX4" fmla="*/ 525235 w 664708"/>
              <a:gd name="connsiteY4" fmla="*/ 19050 h 43543"/>
              <a:gd name="connsiteX5" fmla="*/ 587828 w 664708"/>
              <a:gd name="connsiteY5" fmla="*/ 8165 h 43543"/>
              <a:gd name="connsiteX6" fmla="*/ 664708 w 664708"/>
              <a:gd name="connsiteY6" fmla="*/ 7824 h 4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4708" h="43543">
                <a:moveTo>
                  <a:pt x="0" y="0"/>
                </a:moveTo>
                <a:lnTo>
                  <a:pt x="119743" y="32657"/>
                </a:lnTo>
                <a:lnTo>
                  <a:pt x="263978" y="43543"/>
                </a:lnTo>
                <a:lnTo>
                  <a:pt x="402771" y="38100"/>
                </a:lnTo>
                <a:lnTo>
                  <a:pt x="525235" y="19050"/>
                </a:lnTo>
                <a:lnTo>
                  <a:pt x="587828" y="8165"/>
                </a:lnTo>
                <a:lnTo>
                  <a:pt x="664708" y="7824"/>
                </a:lnTo>
              </a:path>
            </a:pathLst>
          </a:cu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AE72035-C9D2-490E-9454-04F37DFBC38C}"/>
              </a:ext>
            </a:extLst>
          </p:cNvPr>
          <p:cNvSpPr txBox="1"/>
          <p:nvPr/>
        </p:nvSpPr>
        <p:spPr>
          <a:xfrm rot="3333061">
            <a:off x="1638804" y="3481657"/>
            <a:ext cx="926449" cy="415498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HARMONY GROVE 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96F1E-4BE6-4DAC-A176-2C2D9AF3E86F}"/>
              </a:ext>
            </a:extLst>
          </p:cNvPr>
          <p:cNvSpPr txBox="1"/>
          <p:nvPr/>
        </p:nvSpPr>
        <p:spPr>
          <a:xfrm rot="16595331">
            <a:off x="411012" y="3350911"/>
            <a:ext cx="1974386" cy="610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Century Gothic" panose="020B0502020202020204" pitchFamily="34" charset="0"/>
              </a:rPr>
              <a:t>CITRACADO PKWY EXTENSION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1BC72D-7561-4452-9136-1233EBD85DB8}"/>
              </a:ext>
            </a:extLst>
          </p:cNvPr>
          <p:cNvSpPr/>
          <p:nvPr/>
        </p:nvSpPr>
        <p:spPr>
          <a:xfrm>
            <a:off x="8251342" y="2604076"/>
            <a:ext cx="2359903" cy="645613"/>
          </a:xfrm>
          <a:custGeom>
            <a:avLst/>
            <a:gdLst>
              <a:gd name="connsiteX0" fmla="*/ 0 w 6079253"/>
              <a:gd name="connsiteY0" fmla="*/ 1130440 h 1256044"/>
              <a:gd name="connsiteX1" fmla="*/ 125604 w 6079253"/>
              <a:gd name="connsiteY1" fmla="*/ 1065126 h 1256044"/>
              <a:gd name="connsiteX2" fmla="*/ 205991 w 6079253"/>
              <a:gd name="connsiteY2" fmla="*/ 1050053 h 1256044"/>
              <a:gd name="connsiteX3" fmla="*/ 291402 w 6079253"/>
              <a:gd name="connsiteY3" fmla="*/ 1060101 h 1256044"/>
              <a:gd name="connsiteX4" fmla="*/ 492369 w 6079253"/>
              <a:gd name="connsiteY4" fmla="*/ 1165609 h 1256044"/>
              <a:gd name="connsiteX5" fmla="*/ 567732 w 6079253"/>
              <a:gd name="connsiteY5" fmla="*/ 1210827 h 1256044"/>
              <a:gd name="connsiteX6" fmla="*/ 663191 w 6079253"/>
              <a:gd name="connsiteY6" fmla="*/ 1220875 h 1256044"/>
              <a:gd name="connsiteX7" fmla="*/ 1396721 w 6079253"/>
              <a:gd name="connsiteY7" fmla="*/ 1220875 h 1256044"/>
              <a:gd name="connsiteX8" fmla="*/ 1497204 w 6079253"/>
              <a:gd name="connsiteY8" fmla="*/ 1205802 h 1256044"/>
              <a:gd name="connsiteX9" fmla="*/ 1652954 w 6079253"/>
              <a:gd name="connsiteY9" fmla="*/ 1165609 h 1256044"/>
              <a:gd name="connsiteX10" fmla="*/ 1763486 w 6079253"/>
              <a:gd name="connsiteY10" fmla="*/ 1150537 h 1256044"/>
              <a:gd name="connsiteX11" fmla="*/ 1879042 w 6079253"/>
              <a:gd name="connsiteY11" fmla="*/ 1180682 h 1256044"/>
              <a:gd name="connsiteX12" fmla="*/ 1939332 w 6079253"/>
              <a:gd name="connsiteY12" fmla="*/ 1220875 h 1256044"/>
              <a:gd name="connsiteX13" fmla="*/ 1984549 w 6079253"/>
              <a:gd name="connsiteY13" fmla="*/ 1256044 h 1256044"/>
              <a:gd name="connsiteX14" fmla="*/ 2090057 w 6079253"/>
              <a:gd name="connsiteY14" fmla="*/ 1220875 h 1256044"/>
              <a:gd name="connsiteX15" fmla="*/ 2170444 w 6079253"/>
              <a:gd name="connsiteY15" fmla="*/ 1185706 h 1256044"/>
              <a:gd name="connsiteX16" fmla="*/ 2280976 w 6079253"/>
              <a:gd name="connsiteY16" fmla="*/ 1175657 h 1256044"/>
              <a:gd name="connsiteX17" fmla="*/ 2652765 w 6079253"/>
              <a:gd name="connsiteY17" fmla="*/ 1195754 h 1256044"/>
              <a:gd name="connsiteX18" fmla="*/ 2818563 w 6079253"/>
              <a:gd name="connsiteY18" fmla="*/ 1125416 h 1256044"/>
              <a:gd name="connsiteX19" fmla="*/ 3064747 w 6079253"/>
              <a:gd name="connsiteY19" fmla="*/ 989763 h 1256044"/>
              <a:gd name="connsiteX20" fmla="*/ 3270739 w 6079253"/>
              <a:gd name="connsiteY20" fmla="*/ 939521 h 1256044"/>
              <a:gd name="connsiteX21" fmla="*/ 3627455 w 6079253"/>
              <a:gd name="connsiteY21" fmla="*/ 844062 h 1256044"/>
              <a:gd name="connsiteX22" fmla="*/ 3748035 w 6079253"/>
              <a:gd name="connsiteY22" fmla="*/ 818941 h 1256044"/>
              <a:gd name="connsiteX23" fmla="*/ 3893736 w 6079253"/>
              <a:gd name="connsiteY23" fmla="*/ 813917 h 1256044"/>
              <a:gd name="connsiteX24" fmla="*/ 4029389 w 6079253"/>
              <a:gd name="connsiteY24" fmla="*/ 778748 h 1256044"/>
              <a:gd name="connsiteX25" fmla="*/ 4240404 w 6079253"/>
              <a:gd name="connsiteY25" fmla="*/ 763675 h 1256044"/>
              <a:gd name="connsiteX26" fmla="*/ 4335864 w 6079253"/>
              <a:gd name="connsiteY26" fmla="*/ 768699 h 1256044"/>
              <a:gd name="connsiteX27" fmla="*/ 4446396 w 6079253"/>
              <a:gd name="connsiteY27" fmla="*/ 818941 h 1256044"/>
              <a:gd name="connsiteX28" fmla="*/ 4561952 w 6079253"/>
              <a:gd name="connsiteY28" fmla="*/ 869183 h 1256044"/>
              <a:gd name="connsiteX29" fmla="*/ 4662435 w 6079253"/>
              <a:gd name="connsiteY29" fmla="*/ 874207 h 1256044"/>
              <a:gd name="connsiteX30" fmla="*/ 4783015 w 6079253"/>
              <a:gd name="connsiteY30" fmla="*/ 844062 h 1256044"/>
              <a:gd name="connsiteX31" fmla="*/ 4898571 w 6079253"/>
              <a:gd name="connsiteY31" fmla="*/ 778748 h 1256044"/>
              <a:gd name="connsiteX32" fmla="*/ 5009103 w 6079253"/>
              <a:gd name="connsiteY32" fmla="*/ 663192 h 1256044"/>
              <a:gd name="connsiteX33" fmla="*/ 5189974 w 6079253"/>
              <a:gd name="connsiteY33" fmla="*/ 592853 h 1256044"/>
              <a:gd name="connsiteX34" fmla="*/ 5355771 w 6079253"/>
              <a:gd name="connsiteY34" fmla="*/ 396910 h 1256044"/>
              <a:gd name="connsiteX35" fmla="*/ 5476352 w 6079253"/>
              <a:gd name="connsiteY35" fmla="*/ 331596 h 1256044"/>
              <a:gd name="connsiteX36" fmla="*/ 5647174 w 6079253"/>
              <a:gd name="connsiteY36" fmla="*/ 241161 h 1256044"/>
              <a:gd name="connsiteX37" fmla="*/ 5933552 w 6079253"/>
              <a:gd name="connsiteY37" fmla="*/ 25121 h 1256044"/>
              <a:gd name="connsiteX38" fmla="*/ 5998866 w 6079253"/>
              <a:gd name="connsiteY38" fmla="*/ 40194 h 1256044"/>
              <a:gd name="connsiteX39" fmla="*/ 6079253 w 6079253"/>
              <a:gd name="connsiteY39" fmla="*/ 0 h 1256044"/>
              <a:gd name="connsiteX0" fmla="*/ 0 w 5998866"/>
              <a:gd name="connsiteY0" fmla="*/ 1105319 h 1230923"/>
              <a:gd name="connsiteX1" fmla="*/ 125604 w 5998866"/>
              <a:gd name="connsiteY1" fmla="*/ 1040005 h 1230923"/>
              <a:gd name="connsiteX2" fmla="*/ 205991 w 5998866"/>
              <a:gd name="connsiteY2" fmla="*/ 1024932 h 1230923"/>
              <a:gd name="connsiteX3" fmla="*/ 291402 w 5998866"/>
              <a:gd name="connsiteY3" fmla="*/ 1034980 h 1230923"/>
              <a:gd name="connsiteX4" fmla="*/ 492369 w 5998866"/>
              <a:gd name="connsiteY4" fmla="*/ 1140488 h 1230923"/>
              <a:gd name="connsiteX5" fmla="*/ 567732 w 5998866"/>
              <a:gd name="connsiteY5" fmla="*/ 1185706 h 1230923"/>
              <a:gd name="connsiteX6" fmla="*/ 663191 w 5998866"/>
              <a:gd name="connsiteY6" fmla="*/ 1195754 h 1230923"/>
              <a:gd name="connsiteX7" fmla="*/ 1396721 w 5998866"/>
              <a:gd name="connsiteY7" fmla="*/ 1195754 h 1230923"/>
              <a:gd name="connsiteX8" fmla="*/ 1497204 w 5998866"/>
              <a:gd name="connsiteY8" fmla="*/ 1180681 h 1230923"/>
              <a:gd name="connsiteX9" fmla="*/ 1652954 w 5998866"/>
              <a:gd name="connsiteY9" fmla="*/ 1140488 h 1230923"/>
              <a:gd name="connsiteX10" fmla="*/ 1763486 w 5998866"/>
              <a:gd name="connsiteY10" fmla="*/ 1125416 h 1230923"/>
              <a:gd name="connsiteX11" fmla="*/ 1879042 w 5998866"/>
              <a:gd name="connsiteY11" fmla="*/ 1155561 h 1230923"/>
              <a:gd name="connsiteX12" fmla="*/ 1939332 w 5998866"/>
              <a:gd name="connsiteY12" fmla="*/ 1195754 h 1230923"/>
              <a:gd name="connsiteX13" fmla="*/ 1984549 w 5998866"/>
              <a:gd name="connsiteY13" fmla="*/ 1230923 h 1230923"/>
              <a:gd name="connsiteX14" fmla="*/ 2090057 w 5998866"/>
              <a:gd name="connsiteY14" fmla="*/ 1195754 h 1230923"/>
              <a:gd name="connsiteX15" fmla="*/ 2170444 w 5998866"/>
              <a:gd name="connsiteY15" fmla="*/ 1160585 h 1230923"/>
              <a:gd name="connsiteX16" fmla="*/ 2280976 w 5998866"/>
              <a:gd name="connsiteY16" fmla="*/ 1150536 h 1230923"/>
              <a:gd name="connsiteX17" fmla="*/ 2652765 w 5998866"/>
              <a:gd name="connsiteY17" fmla="*/ 1170633 h 1230923"/>
              <a:gd name="connsiteX18" fmla="*/ 2818563 w 5998866"/>
              <a:gd name="connsiteY18" fmla="*/ 1100295 h 1230923"/>
              <a:gd name="connsiteX19" fmla="*/ 3064747 w 5998866"/>
              <a:gd name="connsiteY19" fmla="*/ 964642 h 1230923"/>
              <a:gd name="connsiteX20" fmla="*/ 3270739 w 5998866"/>
              <a:gd name="connsiteY20" fmla="*/ 914400 h 1230923"/>
              <a:gd name="connsiteX21" fmla="*/ 3627455 w 5998866"/>
              <a:gd name="connsiteY21" fmla="*/ 818941 h 1230923"/>
              <a:gd name="connsiteX22" fmla="*/ 3748035 w 5998866"/>
              <a:gd name="connsiteY22" fmla="*/ 793820 h 1230923"/>
              <a:gd name="connsiteX23" fmla="*/ 3893736 w 5998866"/>
              <a:gd name="connsiteY23" fmla="*/ 788796 h 1230923"/>
              <a:gd name="connsiteX24" fmla="*/ 4029389 w 5998866"/>
              <a:gd name="connsiteY24" fmla="*/ 753627 h 1230923"/>
              <a:gd name="connsiteX25" fmla="*/ 4240404 w 5998866"/>
              <a:gd name="connsiteY25" fmla="*/ 738554 h 1230923"/>
              <a:gd name="connsiteX26" fmla="*/ 4335864 w 5998866"/>
              <a:gd name="connsiteY26" fmla="*/ 743578 h 1230923"/>
              <a:gd name="connsiteX27" fmla="*/ 4446396 w 5998866"/>
              <a:gd name="connsiteY27" fmla="*/ 793820 h 1230923"/>
              <a:gd name="connsiteX28" fmla="*/ 4561952 w 5998866"/>
              <a:gd name="connsiteY28" fmla="*/ 844062 h 1230923"/>
              <a:gd name="connsiteX29" fmla="*/ 4662435 w 5998866"/>
              <a:gd name="connsiteY29" fmla="*/ 849086 h 1230923"/>
              <a:gd name="connsiteX30" fmla="*/ 4783015 w 5998866"/>
              <a:gd name="connsiteY30" fmla="*/ 818941 h 1230923"/>
              <a:gd name="connsiteX31" fmla="*/ 4898571 w 5998866"/>
              <a:gd name="connsiteY31" fmla="*/ 753627 h 1230923"/>
              <a:gd name="connsiteX32" fmla="*/ 5009103 w 5998866"/>
              <a:gd name="connsiteY32" fmla="*/ 638071 h 1230923"/>
              <a:gd name="connsiteX33" fmla="*/ 5189974 w 5998866"/>
              <a:gd name="connsiteY33" fmla="*/ 567732 h 1230923"/>
              <a:gd name="connsiteX34" fmla="*/ 5355771 w 5998866"/>
              <a:gd name="connsiteY34" fmla="*/ 371789 h 1230923"/>
              <a:gd name="connsiteX35" fmla="*/ 5476352 w 5998866"/>
              <a:gd name="connsiteY35" fmla="*/ 306475 h 1230923"/>
              <a:gd name="connsiteX36" fmla="*/ 5647174 w 5998866"/>
              <a:gd name="connsiteY36" fmla="*/ 216040 h 1230923"/>
              <a:gd name="connsiteX37" fmla="*/ 5933552 w 5998866"/>
              <a:gd name="connsiteY37" fmla="*/ 0 h 1230923"/>
              <a:gd name="connsiteX38" fmla="*/ 5998866 w 5998866"/>
              <a:gd name="connsiteY38" fmla="*/ 15073 h 1230923"/>
              <a:gd name="connsiteX0" fmla="*/ 0 w 5933552"/>
              <a:gd name="connsiteY0" fmla="*/ 1105319 h 1230923"/>
              <a:gd name="connsiteX1" fmla="*/ 125604 w 5933552"/>
              <a:gd name="connsiteY1" fmla="*/ 1040005 h 1230923"/>
              <a:gd name="connsiteX2" fmla="*/ 205991 w 5933552"/>
              <a:gd name="connsiteY2" fmla="*/ 1024932 h 1230923"/>
              <a:gd name="connsiteX3" fmla="*/ 291402 w 5933552"/>
              <a:gd name="connsiteY3" fmla="*/ 1034980 h 1230923"/>
              <a:gd name="connsiteX4" fmla="*/ 492369 w 5933552"/>
              <a:gd name="connsiteY4" fmla="*/ 1140488 h 1230923"/>
              <a:gd name="connsiteX5" fmla="*/ 567732 w 5933552"/>
              <a:gd name="connsiteY5" fmla="*/ 1185706 h 1230923"/>
              <a:gd name="connsiteX6" fmla="*/ 663191 w 5933552"/>
              <a:gd name="connsiteY6" fmla="*/ 1195754 h 1230923"/>
              <a:gd name="connsiteX7" fmla="*/ 1396721 w 5933552"/>
              <a:gd name="connsiteY7" fmla="*/ 1195754 h 1230923"/>
              <a:gd name="connsiteX8" fmla="*/ 1497204 w 5933552"/>
              <a:gd name="connsiteY8" fmla="*/ 1180681 h 1230923"/>
              <a:gd name="connsiteX9" fmla="*/ 1652954 w 5933552"/>
              <a:gd name="connsiteY9" fmla="*/ 1140488 h 1230923"/>
              <a:gd name="connsiteX10" fmla="*/ 1763486 w 5933552"/>
              <a:gd name="connsiteY10" fmla="*/ 1125416 h 1230923"/>
              <a:gd name="connsiteX11" fmla="*/ 1879042 w 5933552"/>
              <a:gd name="connsiteY11" fmla="*/ 1155561 h 1230923"/>
              <a:gd name="connsiteX12" fmla="*/ 1939332 w 5933552"/>
              <a:gd name="connsiteY12" fmla="*/ 1195754 h 1230923"/>
              <a:gd name="connsiteX13" fmla="*/ 1984549 w 5933552"/>
              <a:gd name="connsiteY13" fmla="*/ 1230923 h 1230923"/>
              <a:gd name="connsiteX14" fmla="*/ 2090057 w 5933552"/>
              <a:gd name="connsiteY14" fmla="*/ 1195754 h 1230923"/>
              <a:gd name="connsiteX15" fmla="*/ 2170444 w 5933552"/>
              <a:gd name="connsiteY15" fmla="*/ 1160585 h 1230923"/>
              <a:gd name="connsiteX16" fmla="*/ 2280976 w 5933552"/>
              <a:gd name="connsiteY16" fmla="*/ 1150536 h 1230923"/>
              <a:gd name="connsiteX17" fmla="*/ 2652765 w 5933552"/>
              <a:gd name="connsiteY17" fmla="*/ 1170633 h 1230923"/>
              <a:gd name="connsiteX18" fmla="*/ 2818563 w 5933552"/>
              <a:gd name="connsiteY18" fmla="*/ 1100295 h 1230923"/>
              <a:gd name="connsiteX19" fmla="*/ 3064747 w 5933552"/>
              <a:gd name="connsiteY19" fmla="*/ 964642 h 1230923"/>
              <a:gd name="connsiteX20" fmla="*/ 3270739 w 5933552"/>
              <a:gd name="connsiteY20" fmla="*/ 914400 h 1230923"/>
              <a:gd name="connsiteX21" fmla="*/ 3627455 w 5933552"/>
              <a:gd name="connsiteY21" fmla="*/ 818941 h 1230923"/>
              <a:gd name="connsiteX22" fmla="*/ 3748035 w 5933552"/>
              <a:gd name="connsiteY22" fmla="*/ 793820 h 1230923"/>
              <a:gd name="connsiteX23" fmla="*/ 3893736 w 5933552"/>
              <a:gd name="connsiteY23" fmla="*/ 788796 h 1230923"/>
              <a:gd name="connsiteX24" fmla="*/ 4029389 w 5933552"/>
              <a:gd name="connsiteY24" fmla="*/ 753627 h 1230923"/>
              <a:gd name="connsiteX25" fmla="*/ 4240404 w 5933552"/>
              <a:gd name="connsiteY25" fmla="*/ 738554 h 1230923"/>
              <a:gd name="connsiteX26" fmla="*/ 4335864 w 5933552"/>
              <a:gd name="connsiteY26" fmla="*/ 743578 h 1230923"/>
              <a:gd name="connsiteX27" fmla="*/ 4446396 w 5933552"/>
              <a:gd name="connsiteY27" fmla="*/ 793820 h 1230923"/>
              <a:gd name="connsiteX28" fmla="*/ 4561952 w 5933552"/>
              <a:gd name="connsiteY28" fmla="*/ 844062 h 1230923"/>
              <a:gd name="connsiteX29" fmla="*/ 4662435 w 5933552"/>
              <a:gd name="connsiteY29" fmla="*/ 849086 h 1230923"/>
              <a:gd name="connsiteX30" fmla="*/ 4783015 w 5933552"/>
              <a:gd name="connsiteY30" fmla="*/ 818941 h 1230923"/>
              <a:gd name="connsiteX31" fmla="*/ 4898571 w 5933552"/>
              <a:gd name="connsiteY31" fmla="*/ 753627 h 1230923"/>
              <a:gd name="connsiteX32" fmla="*/ 5009103 w 5933552"/>
              <a:gd name="connsiteY32" fmla="*/ 638071 h 1230923"/>
              <a:gd name="connsiteX33" fmla="*/ 5189974 w 5933552"/>
              <a:gd name="connsiteY33" fmla="*/ 567732 h 1230923"/>
              <a:gd name="connsiteX34" fmla="*/ 5355771 w 5933552"/>
              <a:gd name="connsiteY34" fmla="*/ 371789 h 1230923"/>
              <a:gd name="connsiteX35" fmla="*/ 5476352 w 5933552"/>
              <a:gd name="connsiteY35" fmla="*/ 306475 h 1230923"/>
              <a:gd name="connsiteX36" fmla="*/ 5647174 w 5933552"/>
              <a:gd name="connsiteY36" fmla="*/ 216040 h 1230923"/>
              <a:gd name="connsiteX37" fmla="*/ 5933552 w 5933552"/>
              <a:gd name="connsiteY37" fmla="*/ 0 h 1230923"/>
              <a:gd name="connsiteX0" fmla="*/ 0 w 5647174"/>
              <a:gd name="connsiteY0" fmla="*/ 889279 h 1014883"/>
              <a:gd name="connsiteX1" fmla="*/ 125604 w 5647174"/>
              <a:gd name="connsiteY1" fmla="*/ 823965 h 1014883"/>
              <a:gd name="connsiteX2" fmla="*/ 205991 w 5647174"/>
              <a:gd name="connsiteY2" fmla="*/ 808892 h 1014883"/>
              <a:gd name="connsiteX3" fmla="*/ 291402 w 5647174"/>
              <a:gd name="connsiteY3" fmla="*/ 818940 h 1014883"/>
              <a:gd name="connsiteX4" fmla="*/ 492369 w 5647174"/>
              <a:gd name="connsiteY4" fmla="*/ 924448 h 1014883"/>
              <a:gd name="connsiteX5" fmla="*/ 567732 w 5647174"/>
              <a:gd name="connsiteY5" fmla="*/ 969666 h 1014883"/>
              <a:gd name="connsiteX6" fmla="*/ 663191 w 5647174"/>
              <a:gd name="connsiteY6" fmla="*/ 979714 h 1014883"/>
              <a:gd name="connsiteX7" fmla="*/ 1396721 w 5647174"/>
              <a:gd name="connsiteY7" fmla="*/ 979714 h 1014883"/>
              <a:gd name="connsiteX8" fmla="*/ 1497204 w 5647174"/>
              <a:gd name="connsiteY8" fmla="*/ 964641 h 1014883"/>
              <a:gd name="connsiteX9" fmla="*/ 1652954 w 5647174"/>
              <a:gd name="connsiteY9" fmla="*/ 924448 h 1014883"/>
              <a:gd name="connsiteX10" fmla="*/ 1763486 w 5647174"/>
              <a:gd name="connsiteY10" fmla="*/ 909376 h 1014883"/>
              <a:gd name="connsiteX11" fmla="*/ 1879042 w 5647174"/>
              <a:gd name="connsiteY11" fmla="*/ 939521 h 1014883"/>
              <a:gd name="connsiteX12" fmla="*/ 1939332 w 5647174"/>
              <a:gd name="connsiteY12" fmla="*/ 979714 h 1014883"/>
              <a:gd name="connsiteX13" fmla="*/ 1984549 w 5647174"/>
              <a:gd name="connsiteY13" fmla="*/ 1014883 h 1014883"/>
              <a:gd name="connsiteX14" fmla="*/ 2090057 w 5647174"/>
              <a:gd name="connsiteY14" fmla="*/ 979714 h 1014883"/>
              <a:gd name="connsiteX15" fmla="*/ 2170444 w 5647174"/>
              <a:gd name="connsiteY15" fmla="*/ 944545 h 1014883"/>
              <a:gd name="connsiteX16" fmla="*/ 2280976 w 5647174"/>
              <a:gd name="connsiteY16" fmla="*/ 934496 h 1014883"/>
              <a:gd name="connsiteX17" fmla="*/ 2652765 w 5647174"/>
              <a:gd name="connsiteY17" fmla="*/ 954593 h 1014883"/>
              <a:gd name="connsiteX18" fmla="*/ 2818563 w 5647174"/>
              <a:gd name="connsiteY18" fmla="*/ 884255 h 1014883"/>
              <a:gd name="connsiteX19" fmla="*/ 3064747 w 5647174"/>
              <a:gd name="connsiteY19" fmla="*/ 748602 h 1014883"/>
              <a:gd name="connsiteX20" fmla="*/ 3270739 w 5647174"/>
              <a:gd name="connsiteY20" fmla="*/ 698360 h 1014883"/>
              <a:gd name="connsiteX21" fmla="*/ 3627455 w 5647174"/>
              <a:gd name="connsiteY21" fmla="*/ 602901 h 1014883"/>
              <a:gd name="connsiteX22" fmla="*/ 3748035 w 5647174"/>
              <a:gd name="connsiteY22" fmla="*/ 577780 h 1014883"/>
              <a:gd name="connsiteX23" fmla="*/ 3893736 w 5647174"/>
              <a:gd name="connsiteY23" fmla="*/ 572756 h 1014883"/>
              <a:gd name="connsiteX24" fmla="*/ 4029389 w 5647174"/>
              <a:gd name="connsiteY24" fmla="*/ 537587 h 1014883"/>
              <a:gd name="connsiteX25" fmla="*/ 4240404 w 5647174"/>
              <a:gd name="connsiteY25" fmla="*/ 522514 h 1014883"/>
              <a:gd name="connsiteX26" fmla="*/ 4335864 w 5647174"/>
              <a:gd name="connsiteY26" fmla="*/ 527538 h 1014883"/>
              <a:gd name="connsiteX27" fmla="*/ 4446396 w 5647174"/>
              <a:gd name="connsiteY27" fmla="*/ 577780 h 1014883"/>
              <a:gd name="connsiteX28" fmla="*/ 4561952 w 5647174"/>
              <a:gd name="connsiteY28" fmla="*/ 628022 h 1014883"/>
              <a:gd name="connsiteX29" fmla="*/ 4662435 w 5647174"/>
              <a:gd name="connsiteY29" fmla="*/ 633046 h 1014883"/>
              <a:gd name="connsiteX30" fmla="*/ 4783015 w 5647174"/>
              <a:gd name="connsiteY30" fmla="*/ 602901 h 1014883"/>
              <a:gd name="connsiteX31" fmla="*/ 4898571 w 5647174"/>
              <a:gd name="connsiteY31" fmla="*/ 537587 h 1014883"/>
              <a:gd name="connsiteX32" fmla="*/ 5009103 w 5647174"/>
              <a:gd name="connsiteY32" fmla="*/ 422031 h 1014883"/>
              <a:gd name="connsiteX33" fmla="*/ 5189974 w 5647174"/>
              <a:gd name="connsiteY33" fmla="*/ 351692 h 1014883"/>
              <a:gd name="connsiteX34" fmla="*/ 5355771 w 5647174"/>
              <a:gd name="connsiteY34" fmla="*/ 155749 h 1014883"/>
              <a:gd name="connsiteX35" fmla="*/ 5476352 w 5647174"/>
              <a:gd name="connsiteY35" fmla="*/ 90435 h 1014883"/>
              <a:gd name="connsiteX36" fmla="*/ 5647174 w 5647174"/>
              <a:gd name="connsiteY36" fmla="*/ 0 h 1014883"/>
              <a:gd name="connsiteX0" fmla="*/ 0 w 5476352"/>
              <a:gd name="connsiteY0" fmla="*/ 798844 h 924448"/>
              <a:gd name="connsiteX1" fmla="*/ 125604 w 5476352"/>
              <a:gd name="connsiteY1" fmla="*/ 733530 h 924448"/>
              <a:gd name="connsiteX2" fmla="*/ 205991 w 5476352"/>
              <a:gd name="connsiteY2" fmla="*/ 718457 h 924448"/>
              <a:gd name="connsiteX3" fmla="*/ 291402 w 5476352"/>
              <a:gd name="connsiteY3" fmla="*/ 728505 h 924448"/>
              <a:gd name="connsiteX4" fmla="*/ 492369 w 5476352"/>
              <a:gd name="connsiteY4" fmla="*/ 834013 h 924448"/>
              <a:gd name="connsiteX5" fmla="*/ 567732 w 5476352"/>
              <a:gd name="connsiteY5" fmla="*/ 879231 h 924448"/>
              <a:gd name="connsiteX6" fmla="*/ 663191 w 5476352"/>
              <a:gd name="connsiteY6" fmla="*/ 889279 h 924448"/>
              <a:gd name="connsiteX7" fmla="*/ 1396721 w 5476352"/>
              <a:gd name="connsiteY7" fmla="*/ 889279 h 924448"/>
              <a:gd name="connsiteX8" fmla="*/ 1497204 w 5476352"/>
              <a:gd name="connsiteY8" fmla="*/ 874206 h 924448"/>
              <a:gd name="connsiteX9" fmla="*/ 1652954 w 5476352"/>
              <a:gd name="connsiteY9" fmla="*/ 834013 h 924448"/>
              <a:gd name="connsiteX10" fmla="*/ 1763486 w 5476352"/>
              <a:gd name="connsiteY10" fmla="*/ 818941 h 924448"/>
              <a:gd name="connsiteX11" fmla="*/ 1879042 w 5476352"/>
              <a:gd name="connsiteY11" fmla="*/ 849086 h 924448"/>
              <a:gd name="connsiteX12" fmla="*/ 1939332 w 5476352"/>
              <a:gd name="connsiteY12" fmla="*/ 889279 h 924448"/>
              <a:gd name="connsiteX13" fmla="*/ 1984549 w 5476352"/>
              <a:gd name="connsiteY13" fmla="*/ 924448 h 924448"/>
              <a:gd name="connsiteX14" fmla="*/ 2090057 w 5476352"/>
              <a:gd name="connsiteY14" fmla="*/ 889279 h 924448"/>
              <a:gd name="connsiteX15" fmla="*/ 2170444 w 5476352"/>
              <a:gd name="connsiteY15" fmla="*/ 854110 h 924448"/>
              <a:gd name="connsiteX16" fmla="*/ 2280976 w 5476352"/>
              <a:gd name="connsiteY16" fmla="*/ 844061 h 924448"/>
              <a:gd name="connsiteX17" fmla="*/ 2652765 w 5476352"/>
              <a:gd name="connsiteY17" fmla="*/ 864158 h 924448"/>
              <a:gd name="connsiteX18" fmla="*/ 2818563 w 5476352"/>
              <a:gd name="connsiteY18" fmla="*/ 793820 h 924448"/>
              <a:gd name="connsiteX19" fmla="*/ 3064747 w 5476352"/>
              <a:gd name="connsiteY19" fmla="*/ 658167 h 924448"/>
              <a:gd name="connsiteX20" fmla="*/ 3270739 w 5476352"/>
              <a:gd name="connsiteY20" fmla="*/ 607925 h 924448"/>
              <a:gd name="connsiteX21" fmla="*/ 3627455 w 5476352"/>
              <a:gd name="connsiteY21" fmla="*/ 512466 h 924448"/>
              <a:gd name="connsiteX22" fmla="*/ 3748035 w 5476352"/>
              <a:gd name="connsiteY22" fmla="*/ 487345 h 924448"/>
              <a:gd name="connsiteX23" fmla="*/ 3893736 w 5476352"/>
              <a:gd name="connsiteY23" fmla="*/ 482321 h 924448"/>
              <a:gd name="connsiteX24" fmla="*/ 4029389 w 5476352"/>
              <a:gd name="connsiteY24" fmla="*/ 447152 h 924448"/>
              <a:gd name="connsiteX25" fmla="*/ 4240404 w 5476352"/>
              <a:gd name="connsiteY25" fmla="*/ 432079 h 924448"/>
              <a:gd name="connsiteX26" fmla="*/ 4335864 w 5476352"/>
              <a:gd name="connsiteY26" fmla="*/ 437103 h 924448"/>
              <a:gd name="connsiteX27" fmla="*/ 4446396 w 5476352"/>
              <a:gd name="connsiteY27" fmla="*/ 487345 h 924448"/>
              <a:gd name="connsiteX28" fmla="*/ 4561952 w 5476352"/>
              <a:gd name="connsiteY28" fmla="*/ 537587 h 924448"/>
              <a:gd name="connsiteX29" fmla="*/ 4662435 w 5476352"/>
              <a:gd name="connsiteY29" fmla="*/ 542611 h 924448"/>
              <a:gd name="connsiteX30" fmla="*/ 4783015 w 5476352"/>
              <a:gd name="connsiteY30" fmla="*/ 512466 h 924448"/>
              <a:gd name="connsiteX31" fmla="*/ 4898571 w 5476352"/>
              <a:gd name="connsiteY31" fmla="*/ 447152 h 924448"/>
              <a:gd name="connsiteX32" fmla="*/ 5009103 w 5476352"/>
              <a:gd name="connsiteY32" fmla="*/ 331596 h 924448"/>
              <a:gd name="connsiteX33" fmla="*/ 5189974 w 5476352"/>
              <a:gd name="connsiteY33" fmla="*/ 261257 h 924448"/>
              <a:gd name="connsiteX34" fmla="*/ 5355771 w 5476352"/>
              <a:gd name="connsiteY34" fmla="*/ 65314 h 924448"/>
              <a:gd name="connsiteX35" fmla="*/ 5476352 w 5476352"/>
              <a:gd name="connsiteY35" fmla="*/ 0 h 924448"/>
              <a:gd name="connsiteX0" fmla="*/ 0 w 5466485"/>
              <a:gd name="connsiteY0" fmla="*/ 792266 h 917870"/>
              <a:gd name="connsiteX1" fmla="*/ 125604 w 5466485"/>
              <a:gd name="connsiteY1" fmla="*/ 726952 h 917870"/>
              <a:gd name="connsiteX2" fmla="*/ 205991 w 5466485"/>
              <a:gd name="connsiteY2" fmla="*/ 711879 h 917870"/>
              <a:gd name="connsiteX3" fmla="*/ 291402 w 5466485"/>
              <a:gd name="connsiteY3" fmla="*/ 721927 h 917870"/>
              <a:gd name="connsiteX4" fmla="*/ 492369 w 5466485"/>
              <a:gd name="connsiteY4" fmla="*/ 827435 h 917870"/>
              <a:gd name="connsiteX5" fmla="*/ 567732 w 5466485"/>
              <a:gd name="connsiteY5" fmla="*/ 872653 h 917870"/>
              <a:gd name="connsiteX6" fmla="*/ 663191 w 5466485"/>
              <a:gd name="connsiteY6" fmla="*/ 882701 h 917870"/>
              <a:gd name="connsiteX7" fmla="*/ 1396721 w 5466485"/>
              <a:gd name="connsiteY7" fmla="*/ 882701 h 917870"/>
              <a:gd name="connsiteX8" fmla="*/ 1497204 w 5466485"/>
              <a:gd name="connsiteY8" fmla="*/ 867628 h 917870"/>
              <a:gd name="connsiteX9" fmla="*/ 1652954 w 5466485"/>
              <a:gd name="connsiteY9" fmla="*/ 827435 h 917870"/>
              <a:gd name="connsiteX10" fmla="*/ 1763486 w 5466485"/>
              <a:gd name="connsiteY10" fmla="*/ 812363 h 917870"/>
              <a:gd name="connsiteX11" fmla="*/ 1879042 w 5466485"/>
              <a:gd name="connsiteY11" fmla="*/ 842508 h 917870"/>
              <a:gd name="connsiteX12" fmla="*/ 1939332 w 5466485"/>
              <a:gd name="connsiteY12" fmla="*/ 882701 h 917870"/>
              <a:gd name="connsiteX13" fmla="*/ 1984549 w 5466485"/>
              <a:gd name="connsiteY13" fmla="*/ 917870 h 917870"/>
              <a:gd name="connsiteX14" fmla="*/ 2090057 w 5466485"/>
              <a:gd name="connsiteY14" fmla="*/ 882701 h 917870"/>
              <a:gd name="connsiteX15" fmla="*/ 2170444 w 5466485"/>
              <a:gd name="connsiteY15" fmla="*/ 847532 h 917870"/>
              <a:gd name="connsiteX16" fmla="*/ 2280976 w 5466485"/>
              <a:gd name="connsiteY16" fmla="*/ 837483 h 917870"/>
              <a:gd name="connsiteX17" fmla="*/ 2652765 w 5466485"/>
              <a:gd name="connsiteY17" fmla="*/ 857580 h 917870"/>
              <a:gd name="connsiteX18" fmla="*/ 2818563 w 5466485"/>
              <a:gd name="connsiteY18" fmla="*/ 787242 h 917870"/>
              <a:gd name="connsiteX19" fmla="*/ 3064747 w 5466485"/>
              <a:gd name="connsiteY19" fmla="*/ 651589 h 917870"/>
              <a:gd name="connsiteX20" fmla="*/ 3270739 w 5466485"/>
              <a:gd name="connsiteY20" fmla="*/ 601347 h 917870"/>
              <a:gd name="connsiteX21" fmla="*/ 3627455 w 5466485"/>
              <a:gd name="connsiteY21" fmla="*/ 505888 h 917870"/>
              <a:gd name="connsiteX22" fmla="*/ 3748035 w 5466485"/>
              <a:gd name="connsiteY22" fmla="*/ 480767 h 917870"/>
              <a:gd name="connsiteX23" fmla="*/ 3893736 w 5466485"/>
              <a:gd name="connsiteY23" fmla="*/ 475743 h 917870"/>
              <a:gd name="connsiteX24" fmla="*/ 4029389 w 5466485"/>
              <a:gd name="connsiteY24" fmla="*/ 440574 h 917870"/>
              <a:gd name="connsiteX25" fmla="*/ 4240404 w 5466485"/>
              <a:gd name="connsiteY25" fmla="*/ 425501 h 917870"/>
              <a:gd name="connsiteX26" fmla="*/ 4335864 w 5466485"/>
              <a:gd name="connsiteY26" fmla="*/ 430525 h 917870"/>
              <a:gd name="connsiteX27" fmla="*/ 4446396 w 5466485"/>
              <a:gd name="connsiteY27" fmla="*/ 480767 h 917870"/>
              <a:gd name="connsiteX28" fmla="*/ 4561952 w 5466485"/>
              <a:gd name="connsiteY28" fmla="*/ 531009 h 917870"/>
              <a:gd name="connsiteX29" fmla="*/ 4662435 w 5466485"/>
              <a:gd name="connsiteY29" fmla="*/ 536033 h 917870"/>
              <a:gd name="connsiteX30" fmla="*/ 4783015 w 5466485"/>
              <a:gd name="connsiteY30" fmla="*/ 505888 h 917870"/>
              <a:gd name="connsiteX31" fmla="*/ 4898571 w 5466485"/>
              <a:gd name="connsiteY31" fmla="*/ 440574 h 917870"/>
              <a:gd name="connsiteX32" fmla="*/ 5009103 w 5466485"/>
              <a:gd name="connsiteY32" fmla="*/ 325018 h 917870"/>
              <a:gd name="connsiteX33" fmla="*/ 5189974 w 5466485"/>
              <a:gd name="connsiteY33" fmla="*/ 254679 h 917870"/>
              <a:gd name="connsiteX34" fmla="*/ 5355771 w 5466485"/>
              <a:gd name="connsiteY34" fmla="*/ 58736 h 917870"/>
              <a:gd name="connsiteX35" fmla="*/ 5466485 w 5466485"/>
              <a:gd name="connsiteY35" fmla="*/ 0 h 917870"/>
              <a:gd name="connsiteX0" fmla="*/ 0 w 5340881"/>
              <a:gd name="connsiteY0" fmla="*/ 726952 h 917870"/>
              <a:gd name="connsiteX1" fmla="*/ 80387 w 5340881"/>
              <a:gd name="connsiteY1" fmla="*/ 711879 h 917870"/>
              <a:gd name="connsiteX2" fmla="*/ 165798 w 5340881"/>
              <a:gd name="connsiteY2" fmla="*/ 721927 h 917870"/>
              <a:gd name="connsiteX3" fmla="*/ 366765 w 5340881"/>
              <a:gd name="connsiteY3" fmla="*/ 827435 h 917870"/>
              <a:gd name="connsiteX4" fmla="*/ 442128 w 5340881"/>
              <a:gd name="connsiteY4" fmla="*/ 872653 h 917870"/>
              <a:gd name="connsiteX5" fmla="*/ 537587 w 5340881"/>
              <a:gd name="connsiteY5" fmla="*/ 882701 h 917870"/>
              <a:gd name="connsiteX6" fmla="*/ 1271117 w 5340881"/>
              <a:gd name="connsiteY6" fmla="*/ 882701 h 917870"/>
              <a:gd name="connsiteX7" fmla="*/ 1371600 w 5340881"/>
              <a:gd name="connsiteY7" fmla="*/ 867628 h 917870"/>
              <a:gd name="connsiteX8" fmla="*/ 1527350 w 5340881"/>
              <a:gd name="connsiteY8" fmla="*/ 827435 h 917870"/>
              <a:gd name="connsiteX9" fmla="*/ 1637882 w 5340881"/>
              <a:gd name="connsiteY9" fmla="*/ 812363 h 917870"/>
              <a:gd name="connsiteX10" fmla="*/ 1753438 w 5340881"/>
              <a:gd name="connsiteY10" fmla="*/ 842508 h 917870"/>
              <a:gd name="connsiteX11" fmla="*/ 1813728 w 5340881"/>
              <a:gd name="connsiteY11" fmla="*/ 882701 h 917870"/>
              <a:gd name="connsiteX12" fmla="*/ 1858945 w 5340881"/>
              <a:gd name="connsiteY12" fmla="*/ 917870 h 917870"/>
              <a:gd name="connsiteX13" fmla="*/ 1964453 w 5340881"/>
              <a:gd name="connsiteY13" fmla="*/ 882701 h 917870"/>
              <a:gd name="connsiteX14" fmla="*/ 2044840 w 5340881"/>
              <a:gd name="connsiteY14" fmla="*/ 847532 h 917870"/>
              <a:gd name="connsiteX15" fmla="*/ 2155372 w 5340881"/>
              <a:gd name="connsiteY15" fmla="*/ 837483 h 917870"/>
              <a:gd name="connsiteX16" fmla="*/ 2527161 w 5340881"/>
              <a:gd name="connsiteY16" fmla="*/ 857580 h 917870"/>
              <a:gd name="connsiteX17" fmla="*/ 2692959 w 5340881"/>
              <a:gd name="connsiteY17" fmla="*/ 787242 h 917870"/>
              <a:gd name="connsiteX18" fmla="*/ 2939143 w 5340881"/>
              <a:gd name="connsiteY18" fmla="*/ 651589 h 917870"/>
              <a:gd name="connsiteX19" fmla="*/ 3145135 w 5340881"/>
              <a:gd name="connsiteY19" fmla="*/ 601347 h 917870"/>
              <a:gd name="connsiteX20" fmla="*/ 3501851 w 5340881"/>
              <a:gd name="connsiteY20" fmla="*/ 505888 h 917870"/>
              <a:gd name="connsiteX21" fmla="*/ 3622431 w 5340881"/>
              <a:gd name="connsiteY21" fmla="*/ 480767 h 917870"/>
              <a:gd name="connsiteX22" fmla="*/ 3768132 w 5340881"/>
              <a:gd name="connsiteY22" fmla="*/ 475743 h 917870"/>
              <a:gd name="connsiteX23" fmla="*/ 3903785 w 5340881"/>
              <a:gd name="connsiteY23" fmla="*/ 440574 h 917870"/>
              <a:gd name="connsiteX24" fmla="*/ 4114800 w 5340881"/>
              <a:gd name="connsiteY24" fmla="*/ 425501 h 917870"/>
              <a:gd name="connsiteX25" fmla="*/ 4210260 w 5340881"/>
              <a:gd name="connsiteY25" fmla="*/ 430525 h 917870"/>
              <a:gd name="connsiteX26" fmla="*/ 4320792 w 5340881"/>
              <a:gd name="connsiteY26" fmla="*/ 480767 h 917870"/>
              <a:gd name="connsiteX27" fmla="*/ 4436348 w 5340881"/>
              <a:gd name="connsiteY27" fmla="*/ 531009 h 917870"/>
              <a:gd name="connsiteX28" fmla="*/ 4536831 w 5340881"/>
              <a:gd name="connsiteY28" fmla="*/ 536033 h 917870"/>
              <a:gd name="connsiteX29" fmla="*/ 4657411 w 5340881"/>
              <a:gd name="connsiteY29" fmla="*/ 505888 h 917870"/>
              <a:gd name="connsiteX30" fmla="*/ 4772967 w 5340881"/>
              <a:gd name="connsiteY30" fmla="*/ 440574 h 917870"/>
              <a:gd name="connsiteX31" fmla="*/ 4883499 w 5340881"/>
              <a:gd name="connsiteY31" fmla="*/ 325018 h 917870"/>
              <a:gd name="connsiteX32" fmla="*/ 5064370 w 5340881"/>
              <a:gd name="connsiteY32" fmla="*/ 254679 h 917870"/>
              <a:gd name="connsiteX33" fmla="*/ 5230167 w 5340881"/>
              <a:gd name="connsiteY33" fmla="*/ 58736 h 917870"/>
              <a:gd name="connsiteX34" fmla="*/ 5340881 w 5340881"/>
              <a:gd name="connsiteY34" fmla="*/ 0 h 917870"/>
              <a:gd name="connsiteX0" fmla="*/ 0 w 5260494"/>
              <a:gd name="connsiteY0" fmla="*/ 711879 h 917870"/>
              <a:gd name="connsiteX1" fmla="*/ 85411 w 5260494"/>
              <a:gd name="connsiteY1" fmla="*/ 721927 h 917870"/>
              <a:gd name="connsiteX2" fmla="*/ 286378 w 5260494"/>
              <a:gd name="connsiteY2" fmla="*/ 827435 h 917870"/>
              <a:gd name="connsiteX3" fmla="*/ 361741 w 5260494"/>
              <a:gd name="connsiteY3" fmla="*/ 872653 h 917870"/>
              <a:gd name="connsiteX4" fmla="*/ 457200 w 5260494"/>
              <a:gd name="connsiteY4" fmla="*/ 882701 h 917870"/>
              <a:gd name="connsiteX5" fmla="*/ 1190730 w 5260494"/>
              <a:gd name="connsiteY5" fmla="*/ 882701 h 917870"/>
              <a:gd name="connsiteX6" fmla="*/ 1291213 w 5260494"/>
              <a:gd name="connsiteY6" fmla="*/ 867628 h 917870"/>
              <a:gd name="connsiteX7" fmla="*/ 1446963 w 5260494"/>
              <a:gd name="connsiteY7" fmla="*/ 827435 h 917870"/>
              <a:gd name="connsiteX8" fmla="*/ 1557495 w 5260494"/>
              <a:gd name="connsiteY8" fmla="*/ 812363 h 917870"/>
              <a:gd name="connsiteX9" fmla="*/ 1673051 w 5260494"/>
              <a:gd name="connsiteY9" fmla="*/ 842508 h 917870"/>
              <a:gd name="connsiteX10" fmla="*/ 1733341 w 5260494"/>
              <a:gd name="connsiteY10" fmla="*/ 882701 h 917870"/>
              <a:gd name="connsiteX11" fmla="*/ 1778558 w 5260494"/>
              <a:gd name="connsiteY11" fmla="*/ 917870 h 917870"/>
              <a:gd name="connsiteX12" fmla="*/ 1884066 w 5260494"/>
              <a:gd name="connsiteY12" fmla="*/ 882701 h 917870"/>
              <a:gd name="connsiteX13" fmla="*/ 1964453 w 5260494"/>
              <a:gd name="connsiteY13" fmla="*/ 847532 h 917870"/>
              <a:gd name="connsiteX14" fmla="*/ 2074985 w 5260494"/>
              <a:gd name="connsiteY14" fmla="*/ 837483 h 917870"/>
              <a:gd name="connsiteX15" fmla="*/ 2446774 w 5260494"/>
              <a:gd name="connsiteY15" fmla="*/ 857580 h 917870"/>
              <a:gd name="connsiteX16" fmla="*/ 2612572 w 5260494"/>
              <a:gd name="connsiteY16" fmla="*/ 787242 h 917870"/>
              <a:gd name="connsiteX17" fmla="*/ 2858756 w 5260494"/>
              <a:gd name="connsiteY17" fmla="*/ 651589 h 917870"/>
              <a:gd name="connsiteX18" fmla="*/ 3064748 w 5260494"/>
              <a:gd name="connsiteY18" fmla="*/ 601347 h 917870"/>
              <a:gd name="connsiteX19" fmla="*/ 3421464 w 5260494"/>
              <a:gd name="connsiteY19" fmla="*/ 505888 h 917870"/>
              <a:gd name="connsiteX20" fmla="*/ 3542044 w 5260494"/>
              <a:gd name="connsiteY20" fmla="*/ 480767 h 917870"/>
              <a:gd name="connsiteX21" fmla="*/ 3687745 w 5260494"/>
              <a:gd name="connsiteY21" fmla="*/ 475743 h 917870"/>
              <a:gd name="connsiteX22" fmla="*/ 3823398 w 5260494"/>
              <a:gd name="connsiteY22" fmla="*/ 440574 h 917870"/>
              <a:gd name="connsiteX23" fmla="*/ 4034413 w 5260494"/>
              <a:gd name="connsiteY23" fmla="*/ 425501 h 917870"/>
              <a:gd name="connsiteX24" fmla="*/ 4129873 w 5260494"/>
              <a:gd name="connsiteY24" fmla="*/ 430525 h 917870"/>
              <a:gd name="connsiteX25" fmla="*/ 4240405 w 5260494"/>
              <a:gd name="connsiteY25" fmla="*/ 480767 h 917870"/>
              <a:gd name="connsiteX26" fmla="*/ 4355961 w 5260494"/>
              <a:gd name="connsiteY26" fmla="*/ 531009 h 917870"/>
              <a:gd name="connsiteX27" fmla="*/ 4456444 w 5260494"/>
              <a:gd name="connsiteY27" fmla="*/ 536033 h 917870"/>
              <a:gd name="connsiteX28" fmla="*/ 4577024 w 5260494"/>
              <a:gd name="connsiteY28" fmla="*/ 505888 h 917870"/>
              <a:gd name="connsiteX29" fmla="*/ 4692580 w 5260494"/>
              <a:gd name="connsiteY29" fmla="*/ 440574 h 917870"/>
              <a:gd name="connsiteX30" fmla="*/ 4803112 w 5260494"/>
              <a:gd name="connsiteY30" fmla="*/ 325018 h 917870"/>
              <a:gd name="connsiteX31" fmla="*/ 4983983 w 5260494"/>
              <a:gd name="connsiteY31" fmla="*/ 254679 h 917870"/>
              <a:gd name="connsiteX32" fmla="*/ 5149780 w 5260494"/>
              <a:gd name="connsiteY32" fmla="*/ 58736 h 917870"/>
              <a:gd name="connsiteX33" fmla="*/ 5260494 w 5260494"/>
              <a:gd name="connsiteY33" fmla="*/ 0 h 917870"/>
              <a:gd name="connsiteX0" fmla="*/ 0 w 5175083"/>
              <a:gd name="connsiteY0" fmla="*/ 721927 h 917870"/>
              <a:gd name="connsiteX1" fmla="*/ 200967 w 5175083"/>
              <a:gd name="connsiteY1" fmla="*/ 827435 h 917870"/>
              <a:gd name="connsiteX2" fmla="*/ 276330 w 5175083"/>
              <a:gd name="connsiteY2" fmla="*/ 872653 h 917870"/>
              <a:gd name="connsiteX3" fmla="*/ 371789 w 5175083"/>
              <a:gd name="connsiteY3" fmla="*/ 882701 h 917870"/>
              <a:gd name="connsiteX4" fmla="*/ 1105319 w 5175083"/>
              <a:gd name="connsiteY4" fmla="*/ 882701 h 917870"/>
              <a:gd name="connsiteX5" fmla="*/ 1205802 w 5175083"/>
              <a:gd name="connsiteY5" fmla="*/ 867628 h 917870"/>
              <a:gd name="connsiteX6" fmla="*/ 1361552 w 5175083"/>
              <a:gd name="connsiteY6" fmla="*/ 827435 h 917870"/>
              <a:gd name="connsiteX7" fmla="*/ 1472084 w 5175083"/>
              <a:gd name="connsiteY7" fmla="*/ 812363 h 917870"/>
              <a:gd name="connsiteX8" fmla="*/ 1587640 w 5175083"/>
              <a:gd name="connsiteY8" fmla="*/ 842508 h 917870"/>
              <a:gd name="connsiteX9" fmla="*/ 1647930 w 5175083"/>
              <a:gd name="connsiteY9" fmla="*/ 882701 h 917870"/>
              <a:gd name="connsiteX10" fmla="*/ 1693147 w 5175083"/>
              <a:gd name="connsiteY10" fmla="*/ 917870 h 917870"/>
              <a:gd name="connsiteX11" fmla="*/ 1798655 w 5175083"/>
              <a:gd name="connsiteY11" fmla="*/ 882701 h 917870"/>
              <a:gd name="connsiteX12" fmla="*/ 1879042 w 5175083"/>
              <a:gd name="connsiteY12" fmla="*/ 847532 h 917870"/>
              <a:gd name="connsiteX13" fmla="*/ 1989574 w 5175083"/>
              <a:gd name="connsiteY13" fmla="*/ 837483 h 917870"/>
              <a:gd name="connsiteX14" fmla="*/ 2361363 w 5175083"/>
              <a:gd name="connsiteY14" fmla="*/ 857580 h 917870"/>
              <a:gd name="connsiteX15" fmla="*/ 2527161 w 5175083"/>
              <a:gd name="connsiteY15" fmla="*/ 787242 h 917870"/>
              <a:gd name="connsiteX16" fmla="*/ 2773345 w 5175083"/>
              <a:gd name="connsiteY16" fmla="*/ 651589 h 917870"/>
              <a:gd name="connsiteX17" fmla="*/ 2979337 w 5175083"/>
              <a:gd name="connsiteY17" fmla="*/ 601347 h 917870"/>
              <a:gd name="connsiteX18" fmla="*/ 3336053 w 5175083"/>
              <a:gd name="connsiteY18" fmla="*/ 505888 h 917870"/>
              <a:gd name="connsiteX19" fmla="*/ 3456633 w 5175083"/>
              <a:gd name="connsiteY19" fmla="*/ 480767 h 917870"/>
              <a:gd name="connsiteX20" fmla="*/ 3602334 w 5175083"/>
              <a:gd name="connsiteY20" fmla="*/ 475743 h 917870"/>
              <a:gd name="connsiteX21" fmla="*/ 3737987 w 5175083"/>
              <a:gd name="connsiteY21" fmla="*/ 440574 h 917870"/>
              <a:gd name="connsiteX22" fmla="*/ 3949002 w 5175083"/>
              <a:gd name="connsiteY22" fmla="*/ 425501 h 917870"/>
              <a:gd name="connsiteX23" fmla="*/ 4044462 w 5175083"/>
              <a:gd name="connsiteY23" fmla="*/ 430525 h 917870"/>
              <a:gd name="connsiteX24" fmla="*/ 4154994 w 5175083"/>
              <a:gd name="connsiteY24" fmla="*/ 480767 h 917870"/>
              <a:gd name="connsiteX25" fmla="*/ 4270550 w 5175083"/>
              <a:gd name="connsiteY25" fmla="*/ 531009 h 917870"/>
              <a:gd name="connsiteX26" fmla="*/ 4371033 w 5175083"/>
              <a:gd name="connsiteY26" fmla="*/ 536033 h 917870"/>
              <a:gd name="connsiteX27" fmla="*/ 4491613 w 5175083"/>
              <a:gd name="connsiteY27" fmla="*/ 505888 h 917870"/>
              <a:gd name="connsiteX28" fmla="*/ 4607169 w 5175083"/>
              <a:gd name="connsiteY28" fmla="*/ 440574 h 917870"/>
              <a:gd name="connsiteX29" fmla="*/ 4717701 w 5175083"/>
              <a:gd name="connsiteY29" fmla="*/ 325018 h 917870"/>
              <a:gd name="connsiteX30" fmla="*/ 4898572 w 5175083"/>
              <a:gd name="connsiteY30" fmla="*/ 254679 h 917870"/>
              <a:gd name="connsiteX31" fmla="*/ 5064369 w 5175083"/>
              <a:gd name="connsiteY31" fmla="*/ 58736 h 917870"/>
              <a:gd name="connsiteX32" fmla="*/ 5175083 w 5175083"/>
              <a:gd name="connsiteY32" fmla="*/ 0 h 917870"/>
              <a:gd name="connsiteX0" fmla="*/ 0 w 4974116"/>
              <a:gd name="connsiteY0" fmla="*/ 827435 h 917870"/>
              <a:gd name="connsiteX1" fmla="*/ 75363 w 4974116"/>
              <a:gd name="connsiteY1" fmla="*/ 872653 h 917870"/>
              <a:gd name="connsiteX2" fmla="*/ 170822 w 4974116"/>
              <a:gd name="connsiteY2" fmla="*/ 882701 h 917870"/>
              <a:gd name="connsiteX3" fmla="*/ 904352 w 4974116"/>
              <a:gd name="connsiteY3" fmla="*/ 882701 h 917870"/>
              <a:gd name="connsiteX4" fmla="*/ 1004835 w 4974116"/>
              <a:gd name="connsiteY4" fmla="*/ 867628 h 917870"/>
              <a:gd name="connsiteX5" fmla="*/ 1160585 w 4974116"/>
              <a:gd name="connsiteY5" fmla="*/ 827435 h 917870"/>
              <a:gd name="connsiteX6" fmla="*/ 1271117 w 4974116"/>
              <a:gd name="connsiteY6" fmla="*/ 812363 h 917870"/>
              <a:gd name="connsiteX7" fmla="*/ 1386673 w 4974116"/>
              <a:gd name="connsiteY7" fmla="*/ 842508 h 917870"/>
              <a:gd name="connsiteX8" fmla="*/ 1446963 w 4974116"/>
              <a:gd name="connsiteY8" fmla="*/ 882701 h 917870"/>
              <a:gd name="connsiteX9" fmla="*/ 1492180 w 4974116"/>
              <a:gd name="connsiteY9" fmla="*/ 917870 h 917870"/>
              <a:gd name="connsiteX10" fmla="*/ 1597688 w 4974116"/>
              <a:gd name="connsiteY10" fmla="*/ 882701 h 917870"/>
              <a:gd name="connsiteX11" fmla="*/ 1678075 w 4974116"/>
              <a:gd name="connsiteY11" fmla="*/ 847532 h 917870"/>
              <a:gd name="connsiteX12" fmla="*/ 1788607 w 4974116"/>
              <a:gd name="connsiteY12" fmla="*/ 837483 h 917870"/>
              <a:gd name="connsiteX13" fmla="*/ 2160396 w 4974116"/>
              <a:gd name="connsiteY13" fmla="*/ 857580 h 917870"/>
              <a:gd name="connsiteX14" fmla="*/ 2326194 w 4974116"/>
              <a:gd name="connsiteY14" fmla="*/ 787242 h 917870"/>
              <a:gd name="connsiteX15" fmla="*/ 2572378 w 4974116"/>
              <a:gd name="connsiteY15" fmla="*/ 651589 h 917870"/>
              <a:gd name="connsiteX16" fmla="*/ 2778370 w 4974116"/>
              <a:gd name="connsiteY16" fmla="*/ 601347 h 917870"/>
              <a:gd name="connsiteX17" fmla="*/ 3135086 w 4974116"/>
              <a:gd name="connsiteY17" fmla="*/ 505888 h 917870"/>
              <a:gd name="connsiteX18" fmla="*/ 3255666 w 4974116"/>
              <a:gd name="connsiteY18" fmla="*/ 480767 h 917870"/>
              <a:gd name="connsiteX19" fmla="*/ 3401367 w 4974116"/>
              <a:gd name="connsiteY19" fmla="*/ 475743 h 917870"/>
              <a:gd name="connsiteX20" fmla="*/ 3537020 w 4974116"/>
              <a:gd name="connsiteY20" fmla="*/ 440574 h 917870"/>
              <a:gd name="connsiteX21" fmla="*/ 3748035 w 4974116"/>
              <a:gd name="connsiteY21" fmla="*/ 425501 h 917870"/>
              <a:gd name="connsiteX22" fmla="*/ 3843495 w 4974116"/>
              <a:gd name="connsiteY22" fmla="*/ 430525 h 917870"/>
              <a:gd name="connsiteX23" fmla="*/ 3954027 w 4974116"/>
              <a:gd name="connsiteY23" fmla="*/ 480767 h 917870"/>
              <a:gd name="connsiteX24" fmla="*/ 4069583 w 4974116"/>
              <a:gd name="connsiteY24" fmla="*/ 531009 h 917870"/>
              <a:gd name="connsiteX25" fmla="*/ 4170066 w 4974116"/>
              <a:gd name="connsiteY25" fmla="*/ 536033 h 917870"/>
              <a:gd name="connsiteX26" fmla="*/ 4290646 w 4974116"/>
              <a:gd name="connsiteY26" fmla="*/ 505888 h 917870"/>
              <a:gd name="connsiteX27" fmla="*/ 4406202 w 4974116"/>
              <a:gd name="connsiteY27" fmla="*/ 440574 h 917870"/>
              <a:gd name="connsiteX28" fmla="*/ 4516734 w 4974116"/>
              <a:gd name="connsiteY28" fmla="*/ 325018 h 917870"/>
              <a:gd name="connsiteX29" fmla="*/ 4697605 w 4974116"/>
              <a:gd name="connsiteY29" fmla="*/ 254679 h 917870"/>
              <a:gd name="connsiteX30" fmla="*/ 4863402 w 4974116"/>
              <a:gd name="connsiteY30" fmla="*/ 58736 h 917870"/>
              <a:gd name="connsiteX31" fmla="*/ 4974116 w 4974116"/>
              <a:gd name="connsiteY31" fmla="*/ 0 h 917870"/>
              <a:gd name="connsiteX0" fmla="*/ 0 w 4898753"/>
              <a:gd name="connsiteY0" fmla="*/ 872653 h 917870"/>
              <a:gd name="connsiteX1" fmla="*/ 95459 w 4898753"/>
              <a:gd name="connsiteY1" fmla="*/ 882701 h 917870"/>
              <a:gd name="connsiteX2" fmla="*/ 828989 w 4898753"/>
              <a:gd name="connsiteY2" fmla="*/ 882701 h 917870"/>
              <a:gd name="connsiteX3" fmla="*/ 929472 w 4898753"/>
              <a:gd name="connsiteY3" fmla="*/ 867628 h 917870"/>
              <a:gd name="connsiteX4" fmla="*/ 1085222 w 4898753"/>
              <a:gd name="connsiteY4" fmla="*/ 827435 h 917870"/>
              <a:gd name="connsiteX5" fmla="*/ 1195754 w 4898753"/>
              <a:gd name="connsiteY5" fmla="*/ 812363 h 917870"/>
              <a:gd name="connsiteX6" fmla="*/ 1311310 w 4898753"/>
              <a:gd name="connsiteY6" fmla="*/ 842508 h 917870"/>
              <a:gd name="connsiteX7" fmla="*/ 1371600 w 4898753"/>
              <a:gd name="connsiteY7" fmla="*/ 882701 h 917870"/>
              <a:gd name="connsiteX8" fmla="*/ 1416817 w 4898753"/>
              <a:gd name="connsiteY8" fmla="*/ 917870 h 917870"/>
              <a:gd name="connsiteX9" fmla="*/ 1522325 w 4898753"/>
              <a:gd name="connsiteY9" fmla="*/ 882701 h 917870"/>
              <a:gd name="connsiteX10" fmla="*/ 1602712 w 4898753"/>
              <a:gd name="connsiteY10" fmla="*/ 847532 h 917870"/>
              <a:gd name="connsiteX11" fmla="*/ 1713244 w 4898753"/>
              <a:gd name="connsiteY11" fmla="*/ 837483 h 917870"/>
              <a:gd name="connsiteX12" fmla="*/ 2085033 w 4898753"/>
              <a:gd name="connsiteY12" fmla="*/ 857580 h 917870"/>
              <a:gd name="connsiteX13" fmla="*/ 2250831 w 4898753"/>
              <a:gd name="connsiteY13" fmla="*/ 787242 h 917870"/>
              <a:gd name="connsiteX14" fmla="*/ 2497015 w 4898753"/>
              <a:gd name="connsiteY14" fmla="*/ 651589 h 917870"/>
              <a:gd name="connsiteX15" fmla="*/ 2703007 w 4898753"/>
              <a:gd name="connsiteY15" fmla="*/ 601347 h 917870"/>
              <a:gd name="connsiteX16" fmla="*/ 3059723 w 4898753"/>
              <a:gd name="connsiteY16" fmla="*/ 505888 h 917870"/>
              <a:gd name="connsiteX17" fmla="*/ 3180303 w 4898753"/>
              <a:gd name="connsiteY17" fmla="*/ 480767 h 917870"/>
              <a:gd name="connsiteX18" fmla="*/ 3326004 w 4898753"/>
              <a:gd name="connsiteY18" fmla="*/ 475743 h 917870"/>
              <a:gd name="connsiteX19" fmla="*/ 3461657 w 4898753"/>
              <a:gd name="connsiteY19" fmla="*/ 440574 h 917870"/>
              <a:gd name="connsiteX20" fmla="*/ 3672672 w 4898753"/>
              <a:gd name="connsiteY20" fmla="*/ 425501 h 917870"/>
              <a:gd name="connsiteX21" fmla="*/ 3768132 w 4898753"/>
              <a:gd name="connsiteY21" fmla="*/ 430525 h 917870"/>
              <a:gd name="connsiteX22" fmla="*/ 3878664 w 4898753"/>
              <a:gd name="connsiteY22" fmla="*/ 480767 h 917870"/>
              <a:gd name="connsiteX23" fmla="*/ 3994220 w 4898753"/>
              <a:gd name="connsiteY23" fmla="*/ 531009 h 917870"/>
              <a:gd name="connsiteX24" fmla="*/ 4094703 w 4898753"/>
              <a:gd name="connsiteY24" fmla="*/ 536033 h 917870"/>
              <a:gd name="connsiteX25" fmla="*/ 4215283 w 4898753"/>
              <a:gd name="connsiteY25" fmla="*/ 505888 h 917870"/>
              <a:gd name="connsiteX26" fmla="*/ 4330839 w 4898753"/>
              <a:gd name="connsiteY26" fmla="*/ 440574 h 917870"/>
              <a:gd name="connsiteX27" fmla="*/ 4441371 w 4898753"/>
              <a:gd name="connsiteY27" fmla="*/ 325018 h 917870"/>
              <a:gd name="connsiteX28" fmla="*/ 4622242 w 4898753"/>
              <a:gd name="connsiteY28" fmla="*/ 254679 h 917870"/>
              <a:gd name="connsiteX29" fmla="*/ 4788039 w 4898753"/>
              <a:gd name="connsiteY29" fmla="*/ 58736 h 917870"/>
              <a:gd name="connsiteX30" fmla="*/ 4898753 w 4898753"/>
              <a:gd name="connsiteY30" fmla="*/ 0 h 917870"/>
              <a:gd name="connsiteX0" fmla="*/ 0 w 4803294"/>
              <a:gd name="connsiteY0" fmla="*/ 882701 h 917870"/>
              <a:gd name="connsiteX1" fmla="*/ 733530 w 4803294"/>
              <a:gd name="connsiteY1" fmla="*/ 882701 h 917870"/>
              <a:gd name="connsiteX2" fmla="*/ 834013 w 4803294"/>
              <a:gd name="connsiteY2" fmla="*/ 867628 h 917870"/>
              <a:gd name="connsiteX3" fmla="*/ 989763 w 4803294"/>
              <a:gd name="connsiteY3" fmla="*/ 827435 h 917870"/>
              <a:gd name="connsiteX4" fmla="*/ 1100295 w 4803294"/>
              <a:gd name="connsiteY4" fmla="*/ 812363 h 917870"/>
              <a:gd name="connsiteX5" fmla="*/ 1215851 w 4803294"/>
              <a:gd name="connsiteY5" fmla="*/ 842508 h 917870"/>
              <a:gd name="connsiteX6" fmla="*/ 1276141 w 4803294"/>
              <a:gd name="connsiteY6" fmla="*/ 882701 h 917870"/>
              <a:gd name="connsiteX7" fmla="*/ 1321358 w 4803294"/>
              <a:gd name="connsiteY7" fmla="*/ 917870 h 917870"/>
              <a:gd name="connsiteX8" fmla="*/ 1426866 w 4803294"/>
              <a:gd name="connsiteY8" fmla="*/ 882701 h 917870"/>
              <a:gd name="connsiteX9" fmla="*/ 1507253 w 4803294"/>
              <a:gd name="connsiteY9" fmla="*/ 847532 h 917870"/>
              <a:gd name="connsiteX10" fmla="*/ 1617785 w 4803294"/>
              <a:gd name="connsiteY10" fmla="*/ 837483 h 917870"/>
              <a:gd name="connsiteX11" fmla="*/ 1989574 w 4803294"/>
              <a:gd name="connsiteY11" fmla="*/ 857580 h 917870"/>
              <a:gd name="connsiteX12" fmla="*/ 2155372 w 4803294"/>
              <a:gd name="connsiteY12" fmla="*/ 787242 h 917870"/>
              <a:gd name="connsiteX13" fmla="*/ 2401556 w 4803294"/>
              <a:gd name="connsiteY13" fmla="*/ 651589 h 917870"/>
              <a:gd name="connsiteX14" fmla="*/ 2607548 w 4803294"/>
              <a:gd name="connsiteY14" fmla="*/ 601347 h 917870"/>
              <a:gd name="connsiteX15" fmla="*/ 2964264 w 4803294"/>
              <a:gd name="connsiteY15" fmla="*/ 505888 h 917870"/>
              <a:gd name="connsiteX16" fmla="*/ 3084844 w 4803294"/>
              <a:gd name="connsiteY16" fmla="*/ 480767 h 917870"/>
              <a:gd name="connsiteX17" fmla="*/ 3230545 w 4803294"/>
              <a:gd name="connsiteY17" fmla="*/ 475743 h 917870"/>
              <a:gd name="connsiteX18" fmla="*/ 3366198 w 4803294"/>
              <a:gd name="connsiteY18" fmla="*/ 440574 h 917870"/>
              <a:gd name="connsiteX19" fmla="*/ 3577213 w 4803294"/>
              <a:gd name="connsiteY19" fmla="*/ 425501 h 917870"/>
              <a:gd name="connsiteX20" fmla="*/ 3672673 w 4803294"/>
              <a:gd name="connsiteY20" fmla="*/ 430525 h 917870"/>
              <a:gd name="connsiteX21" fmla="*/ 3783205 w 4803294"/>
              <a:gd name="connsiteY21" fmla="*/ 480767 h 917870"/>
              <a:gd name="connsiteX22" fmla="*/ 3898761 w 4803294"/>
              <a:gd name="connsiteY22" fmla="*/ 531009 h 917870"/>
              <a:gd name="connsiteX23" fmla="*/ 3999244 w 4803294"/>
              <a:gd name="connsiteY23" fmla="*/ 536033 h 917870"/>
              <a:gd name="connsiteX24" fmla="*/ 4119824 w 4803294"/>
              <a:gd name="connsiteY24" fmla="*/ 505888 h 917870"/>
              <a:gd name="connsiteX25" fmla="*/ 4235380 w 4803294"/>
              <a:gd name="connsiteY25" fmla="*/ 440574 h 917870"/>
              <a:gd name="connsiteX26" fmla="*/ 4345912 w 4803294"/>
              <a:gd name="connsiteY26" fmla="*/ 325018 h 917870"/>
              <a:gd name="connsiteX27" fmla="*/ 4526783 w 4803294"/>
              <a:gd name="connsiteY27" fmla="*/ 254679 h 917870"/>
              <a:gd name="connsiteX28" fmla="*/ 4692580 w 4803294"/>
              <a:gd name="connsiteY28" fmla="*/ 58736 h 917870"/>
              <a:gd name="connsiteX29" fmla="*/ 4803294 w 4803294"/>
              <a:gd name="connsiteY29" fmla="*/ 0 h 917870"/>
              <a:gd name="connsiteX0" fmla="*/ 0 w 4069764"/>
              <a:gd name="connsiteY0" fmla="*/ 882701 h 917870"/>
              <a:gd name="connsiteX1" fmla="*/ 100483 w 4069764"/>
              <a:gd name="connsiteY1" fmla="*/ 867628 h 917870"/>
              <a:gd name="connsiteX2" fmla="*/ 256233 w 4069764"/>
              <a:gd name="connsiteY2" fmla="*/ 827435 h 917870"/>
              <a:gd name="connsiteX3" fmla="*/ 366765 w 4069764"/>
              <a:gd name="connsiteY3" fmla="*/ 812363 h 917870"/>
              <a:gd name="connsiteX4" fmla="*/ 482321 w 4069764"/>
              <a:gd name="connsiteY4" fmla="*/ 842508 h 917870"/>
              <a:gd name="connsiteX5" fmla="*/ 542611 w 4069764"/>
              <a:gd name="connsiteY5" fmla="*/ 882701 h 917870"/>
              <a:gd name="connsiteX6" fmla="*/ 587828 w 4069764"/>
              <a:gd name="connsiteY6" fmla="*/ 917870 h 917870"/>
              <a:gd name="connsiteX7" fmla="*/ 693336 w 4069764"/>
              <a:gd name="connsiteY7" fmla="*/ 882701 h 917870"/>
              <a:gd name="connsiteX8" fmla="*/ 773723 w 4069764"/>
              <a:gd name="connsiteY8" fmla="*/ 847532 h 917870"/>
              <a:gd name="connsiteX9" fmla="*/ 884255 w 4069764"/>
              <a:gd name="connsiteY9" fmla="*/ 837483 h 917870"/>
              <a:gd name="connsiteX10" fmla="*/ 1256044 w 4069764"/>
              <a:gd name="connsiteY10" fmla="*/ 857580 h 917870"/>
              <a:gd name="connsiteX11" fmla="*/ 1421842 w 4069764"/>
              <a:gd name="connsiteY11" fmla="*/ 787242 h 917870"/>
              <a:gd name="connsiteX12" fmla="*/ 1668026 w 4069764"/>
              <a:gd name="connsiteY12" fmla="*/ 651589 h 917870"/>
              <a:gd name="connsiteX13" fmla="*/ 1874018 w 4069764"/>
              <a:gd name="connsiteY13" fmla="*/ 601347 h 917870"/>
              <a:gd name="connsiteX14" fmla="*/ 2230734 w 4069764"/>
              <a:gd name="connsiteY14" fmla="*/ 505888 h 917870"/>
              <a:gd name="connsiteX15" fmla="*/ 2351314 w 4069764"/>
              <a:gd name="connsiteY15" fmla="*/ 480767 h 917870"/>
              <a:gd name="connsiteX16" fmla="*/ 2497015 w 4069764"/>
              <a:gd name="connsiteY16" fmla="*/ 475743 h 917870"/>
              <a:gd name="connsiteX17" fmla="*/ 2632668 w 4069764"/>
              <a:gd name="connsiteY17" fmla="*/ 440574 h 917870"/>
              <a:gd name="connsiteX18" fmla="*/ 2843683 w 4069764"/>
              <a:gd name="connsiteY18" fmla="*/ 425501 h 917870"/>
              <a:gd name="connsiteX19" fmla="*/ 2939143 w 4069764"/>
              <a:gd name="connsiteY19" fmla="*/ 430525 h 917870"/>
              <a:gd name="connsiteX20" fmla="*/ 3049675 w 4069764"/>
              <a:gd name="connsiteY20" fmla="*/ 480767 h 917870"/>
              <a:gd name="connsiteX21" fmla="*/ 3165231 w 4069764"/>
              <a:gd name="connsiteY21" fmla="*/ 531009 h 917870"/>
              <a:gd name="connsiteX22" fmla="*/ 3265714 w 4069764"/>
              <a:gd name="connsiteY22" fmla="*/ 536033 h 917870"/>
              <a:gd name="connsiteX23" fmla="*/ 3386294 w 4069764"/>
              <a:gd name="connsiteY23" fmla="*/ 505888 h 917870"/>
              <a:gd name="connsiteX24" fmla="*/ 3501850 w 4069764"/>
              <a:gd name="connsiteY24" fmla="*/ 440574 h 917870"/>
              <a:gd name="connsiteX25" fmla="*/ 3612382 w 4069764"/>
              <a:gd name="connsiteY25" fmla="*/ 325018 h 917870"/>
              <a:gd name="connsiteX26" fmla="*/ 3793253 w 4069764"/>
              <a:gd name="connsiteY26" fmla="*/ 254679 h 917870"/>
              <a:gd name="connsiteX27" fmla="*/ 3959050 w 4069764"/>
              <a:gd name="connsiteY27" fmla="*/ 58736 h 917870"/>
              <a:gd name="connsiteX28" fmla="*/ 4069764 w 4069764"/>
              <a:gd name="connsiteY28" fmla="*/ 0 h 917870"/>
              <a:gd name="connsiteX0" fmla="*/ 0 w 3969281"/>
              <a:gd name="connsiteY0" fmla="*/ 867628 h 917870"/>
              <a:gd name="connsiteX1" fmla="*/ 155750 w 3969281"/>
              <a:gd name="connsiteY1" fmla="*/ 827435 h 917870"/>
              <a:gd name="connsiteX2" fmla="*/ 266282 w 3969281"/>
              <a:gd name="connsiteY2" fmla="*/ 812363 h 917870"/>
              <a:gd name="connsiteX3" fmla="*/ 381838 w 3969281"/>
              <a:gd name="connsiteY3" fmla="*/ 842508 h 917870"/>
              <a:gd name="connsiteX4" fmla="*/ 442128 w 3969281"/>
              <a:gd name="connsiteY4" fmla="*/ 882701 h 917870"/>
              <a:gd name="connsiteX5" fmla="*/ 487345 w 3969281"/>
              <a:gd name="connsiteY5" fmla="*/ 917870 h 917870"/>
              <a:gd name="connsiteX6" fmla="*/ 592853 w 3969281"/>
              <a:gd name="connsiteY6" fmla="*/ 882701 h 917870"/>
              <a:gd name="connsiteX7" fmla="*/ 673240 w 3969281"/>
              <a:gd name="connsiteY7" fmla="*/ 847532 h 917870"/>
              <a:gd name="connsiteX8" fmla="*/ 783772 w 3969281"/>
              <a:gd name="connsiteY8" fmla="*/ 837483 h 917870"/>
              <a:gd name="connsiteX9" fmla="*/ 1155561 w 3969281"/>
              <a:gd name="connsiteY9" fmla="*/ 857580 h 917870"/>
              <a:gd name="connsiteX10" fmla="*/ 1321359 w 3969281"/>
              <a:gd name="connsiteY10" fmla="*/ 787242 h 917870"/>
              <a:gd name="connsiteX11" fmla="*/ 1567543 w 3969281"/>
              <a:gd name="connsiteY11" fmla="*/ 651589 h 917870"/>
              <a:gd name="connsiteX12" fmla="*/ 1773535 w 3969281"/>
              <a:gd name="connsiteY12" fmla="*/ 601347 h 917870"/>
              <a:gd name="connsiteX13" fmla="*/ 2130251 w 3969281"/>
              <a:gd name="connsiteY13" fmla="*/ 505888 h 917870"/>
              <a:gd name="connsiteX14" fmla="*/ 2250831 w 3969281"/>
              <a:gd name="connsiteY14" fmla="*/ 480767 h 917870"/>
              <a:gd name="connsiteX15" fmla="*/ 2396532 w 3969281"/>
              <a:gd name="connsiteY15" fmla="*/ 475743 h 917870"/>
              <a:gd name="connsiteX16" fmla="*/ 2532185 w 3969281"/>
              <a:gd name="connsiteY16" fmla="*/ 440574 h 917870"/>
              <a:gd name="connsiteX17" fmla="*/ 2743200 w 3969281"/>
              <a:gd name="connsiteY17" fmla="*/ 425501 h 917870"/>
              <a:gd name="connsiteX18" fmla="*/ 2838660 w 3969281"/>
              <a:gd name="connsiteY18" fmla="*/ 430525 h 917870"/>
              <a:gd name="connsiteX19" fmla="*/ 2949192 w 3969281"/>
              <a:gd name="connsiteY19" fmla="*/ 480767 h 917870"/>
              <a:gd name="connsiteX20" fmla="*/ 3064748 w 3969281"/>
              <a:gd name="connsiteY20" fmla="*/ 531009 h 917870"/>
              <a:gd name="connsiteX21" fmla="*/ 3165231 w 3969281"/>
              <a:gd name="connsiteY21" fmla="*/ 536033 h 917870"/>
              <a:gd name="connsiteX22" fmla="*/ 3285811 w 3969281"/>
              <a:gd name="connsiteY22" fmla="*/ 505888 h 917870"/>
              <a:gd name="connsiteX23" fmla="*/ 3401367 w 3969281"/>
              <a:gd name="connsiteY23" fmla="*/ 440574 h 917870"/>
              <a:gd name="connsiteX24" fmla="*/ 3511899 w 3969281"/>
              <a:gd name="connsiteY24" fmla="*/ 325018 h 917870"/>
              <a:gd name="connsiteX25" fmla="*/ 3692770 w 3969281"/>
              <a:gd name="connsiteY25" fmla="*/ 254679 h 917870"/>
              <a:gd name="connsiteX26" fmla="*/ 3858567 w 3969281"/>
              <a:gd name="connsiteY26" fmla="*/ 58736 h 917870"/>
              <a:gd name="connsiteX27" fmla="*/ 3969281 w 3969281"/>
              <a:gd name="connsiteY27" fmla="*/ 0 h 917870"/>
              <a:gd name="connsiteX0" fmla="*/ 0 w 3813531"/>
              <a:gd name="connsiteY0" fmla="*/ 827435 h 917870"/>
              <a:gd name="connsiteX1" fmla="*/ 110532 w 3813531"/>
              <a:gd name="connsiteY1" fmla="*/ 812363 h 917870"/>
              <a:gd name="connsiteX2" fmla="*/ 226088 w 3813531"/>
              <a:gd name="connsiteY2" fmla="*/ 842508 h 917870"/>
              <a:gd name="connsiteX3" fmla="*/ 286378 w 3813531"/>
              <a:gd name="connsiteY3" fmla="*/ 882701 h 917870"/>
              <a:gd name="connsiteX4" fmla="*/ 331595 w 3813531"/>
              <a:gd name="connsiteY4" fmla="*/ 917870 h 917870"/>
              <a:gd name="connsiteX5" fmla="*/ 437103 w 3813531"/>
              <a:gd name="connsiteY5" fmla="*/ 882701 h 917870"/>
              <a:gd name="connsiteX6" fmla="*/ 517490 w 3813531"/>
              <a:gd name="connsiteY6" fmla="*/ 847532 h 917870"/>
              <a:gd name="connsiteX7" fmla="*/ 628022 w 3813531"/>
              <a:gd name="connsiteY7" fmla="*/ 837483 h 917870"/>
              <a:gd name="connsiteX8" fmla="*/ 999811 w 3813531"/>
              <a:gd name="connsiteY8" fmla="*/ 857580 h 917870"/>
              <a:gd name="connsiteX9" fmla="*/ 1165609 w 3813531"/>
              <a:gd name="connsiteY9" fmla="*/ 787242 h 917870"/>
              <a:gd name="connsiteX10" fmla="*/ 1411793 w 3813531"/>
              <a:gd name="connsiteY10" fmla="*/ 651589 h 917870"/>
              <a:gd name="connsiteX11" fmla="*/ 1617785 w 3813531"/>
              <a:gd name="connsiteY11" fmla="*/ 601347 h 917870"/>
              <a:gd name="connsiteX12" fmla="*/ 1974501 w 3813531"/>
              <a:gd name="connsiteY12" fmla="*/ 505888 h 917870"/>
              <a:gd name="connsiteX13" fmla="*/ 2095081 w 3813531"/>
              <a:gd name="connsiteY13" fmla="*/ 480767 h 917870"/>
              <a:gd name="connsiteX14" fmla="*/ 2240782 w 3813531"/>
              <a:gd name="connsiteY14" fmla="*/ 475743 h 917870"/>
              <a:gd name="connsiteX15" fmla="*/ 2376435 w 3813531"/>
              <a:gd name="connsiteY15" fmla="*/ 440574 h 917870"/>
              <a:gd name="connsiteX16" fmla="*/ 2587450 w 3813531"/>
              <a:gd name="connsiteY16" fmla="*/ 425501 h 917870"/>
              <a:gd name="connsiteX17" fmla="*/ 2682910 w 3813531"/>
              <a:gd name="connsiteY17" fmla="*/ 430525 h 917870"/>
              <a:gd name="connsiteX18" fmla="*/ 2793442 w 3813531"/>
              <a:gd name="connsiteY18" fmla="*/ 480767 h 917870"/>
              <a:gd name="connsiteX19" fmla="*/ 2908998 w 3813531"/>
              <a:gd name="connsiteY19" fmla="*/ 531009 h 917870"/>
              <a:gd name="connsiteX20" fmla="*/ 3009481 w 3813531"/>
              <a:gd name="connsiteY20" fmla="*/ 536033 h 917870"/>
              <a:gd name="connsiteX21" fmla="*/ 3130061 w 3813531"/>
              <a:gd name="connsiteY21" fmla="*/ 505888 h 917870"/>
              <a:gd name="connsiteX22" fmla="*/ 3245617 w 3813531"/>
              <a:gd name="connsiteY22" fmla="*/ 440574 h 917870"/>
              <a:gd name="connsiteX23" fmla="*/ 3356149 w 3813531"/>
              <a:gd name="connsiteY23" fmla="*/ 325018 h 917870"/>
              <a:gd name="connsiteX24" fmla="*/ 3537020 w 3813531"/>
              <a:gd name="connsiteY24" fmla="*/ 254679 h 917870"/>
              <a:gd name="connsiteX25" fmla="*/ 3702817 w 3813531"/>
              <a:gd name="connsiteY25" fmla="*/ 58736 h 917870"/>
              <a:gd name="connsiteX26" fmla="*/ 3813531 w 3813531"/>
              <a:gd name="connsiteY26" fmla="*/ 0 h 917870"/>
              <a:gd name="connsiteX0" fmla="*/ 0 w 3702999"/>
              <a:gd name="connsiteY0" fmla="*/ 812363 h 917870"/>
              <a:gd name="connsiteX1" fmla="*/ 115556 w 3702999"/>
              <a:gd name="connsiteY1" fmla="*/ 842508 h 917870"/>
              <a:gd name="connsiteX2" fmla="*/ 175846 w 3702999"/>
              <a:gd name="connsiteY2" fmla="*/ 882701 h 917870"/>
              <a:gd name="connsiteX3" fmla="*/ 221063 w 3702999"/>
              <a:gd name="connsiteY3" fmla="*/ 917870 h 917870"/>
              <a:gd name="connsiteX4" fmla="*/ 326571 w 3702999"/>
              <a:gd name="connsiteY4" fmla="*/ 882701 h 917870"/>
              <a:gd name="connsiteX5" fmla="*/ 406958 w 3702999"/>
              <a:gd name="connsiteY5" fmla="*/ 847532 h 917870"/>
              <a:gd name="connsiteX6" fmla="*/ 517490 w 3702999"/>
              <a:gd name="connsiteY6" fmla="*/ 837483 h 917870"/>
              <a:gd name="connsiteX7" fmla="*/ 889279 w 3702999"/>
              <a:gd name="connsiteY7" fmla="*/ 857580 h 917870"/>
              <a:gd name="connsiteX8" fmla="*/ 1055077 w 3702999"/>
              <a:gd name="connsiteY8" fmla="*/ 787242 h 917870"/>
              <a:gd name="connsiteX9" fmla="*/ 1301261 w 3702999"/>
              <a:gd name="connsiteY9" fmla="*/ 651589 h 917870"/>
              <a:gd name="connsiteX10" fmla="*/ 1507253 w 3702999"/>
              <a:gd name="connsiteY10" fmla="*/ 601347 h 917870"/>
              <a:gd name="connsiteX11" fmla="*/ 1863969 w 3702999"/>
              <a:gd name="connsiteY11" fmla="*/ 505888 h 917870"/>
              <a:gd name="connsiteX12" fmla="*/ 1984549 w 3702999"/>
              <a:gd name="connsiteY12" fmla="*/ 480767 h 917870"/>
              <a:gd name="connsiteX13" fmla="*/ 2130250 w 3702999"/>
              <a:gd name="connsiteY13" fmla="*/ 475743 h 917870"/>
              <a:gd name="connsiteX14" fmla="*/ 2265903 w 3702999"/>
              <a:gd name="connsiteY14" fmla="*/ 440574 h 917870"/>
              <a:gd name="connsiteX15" fmla="*/ 2476918 w 3702999"/>
              <a:gd name="connsiteY15" fmla="*/ 425501 h 917870"/>
              <a:gd name="connsiteX16" fmla="*/ 2572378 w 3702999"/>
              <a:gd name="connsiteY16" fmla="*/ 430525 h 917870"/>
              <a:gd name="connsiteX17" fmla="*/ 2682910 w 3702999"/>
              <a:gd name="connsiteY17" fmla="*/ 480767 h 917870"/>
              <a:gd name="connsiteX18" fmla="*/ 2798466 w 3702999"/>
              <a:gd name="connsiteY18" fmla="*/ 531009 h 917870"/>
              <a:gd name="connsiteX19" fmla="*/ 2898949 w 3702999"/>
              <a:gd name="connsiteY19" fmla="*/ 536033 h 917870"/>
              <a:gd name="connsiteX20" fmla="*/ 3019529 w 3702999"/>
              <a:gd name="connsiteY20" fmla="*/ 505888 h 917870"/>
              <a:gd name="connsiteX21" fmla="*/ 3135085 w 3702999"/>
              <a:gd name="connsiteY21" fmla="*/ 440574 h 917870"/>
              <a:gd name="connsiteX22" fmla="*/ 3245617 w 3702999"/>
              <a:gd name="connsiteY22" fmla="*/ 325018 h 917870"/>
              <a:gd name="connsiteX23" fmla="*/ 3426488 w 3702999"/>
              <a:gd name="connsiteY23" fmla="*/ 254679 h 917870"/>
              <a:gd name="connsiteX24" fmla="*/ 3592285 w 3702999"/>
              <a:gd name="connsiteY24" fmla="*/ 58736 h 917870"/>
              <a:gd name="connsiteX25" fmla="*/ 3702999 w 3702999"/>
              <a:gd name="connsiteY25" fmla="*/ 0 h 917870"/>
              <a:gd name="connsiteX0" fmla="*/ 0 w 3587443"/>
              <a:gd name="connsiteY0" fmla="*/ 842508 h 917870"/>
              <a:gd name="connsiteX1" fmla="*/ 60290 w 3587443"/>
              <a:gd name="connsiteY1" fmla="*/ 882701 h 917870"/>
              <a:gd name="connsiteX2" fmla="*/ 105507 w 3587443"/>
              <a:gd name="connsiteY2" fmla="*/ 917870 h 917870"/>
              <a:gd name="connsiteX3" fmla="*/ 211015 w 3587443"/>
              <a:gd name="connsiteY3" fmla="*/ 882701 h 917870"/>
              <a:gd name="connsiteX4" fmla="*/ 291402 w 3587443"/>
              <a:gd name="connsiteY4" fmla="*/ 847532 h 917870"/>
              <a:gd name="connsiteX5" fmla="*/ 401934 w 3587443"/>
              <a:gd name="connsiteY5" fmla="*/ 837483 h 917870"/>
              <a:gd name="connsiteX6" fmla="*/ 773723 w 3587443"/>
              <a:gd name="connsiteY6" fmla="*/ 857580 h 917870"/>
              <a:gd name="connsiteX7" fmla="*/ 939521 w 3587443"/>
              <a:gd name="connsiteY7" fmla="*/ 787242 h 917870"/>
              <a:gd name="connsiteX8" fmla="*/ 1185705 w 3587443"/>
              <a:gd name="connsiteY8" fmla="*/ 651589 h 917870"/>
              <a:gd name="connsiteX9" fmla="*/ 1391697 w 3587443"/>
              <a:gd name="connsiteY9" fmla="*/ 601347 h 917870"/>
              <a:gd name="connsiteX10" fmla="*/ 1748413 w 3587443"/>
              <a:gd name="connsiteY10" fmla="*/ 505888 h 917870"/>
              <a:gd name="connsiteX11" fmla="*/ 1868993 w 3587443"/>
              <a:gd name="connsiteY11" fmla="*/ 480767 h 917870"/>
              <a:gd name="connsiteX12" fmla="*/ 2014694 w 3587443"/>
              <a:gd name="connsiteY12" fmla="*/ 475743 h 917870"/>
              <a:gd name="connsiteX13" fmla="*/ 2150347 w 3587443"/>
              <a:gd name="connsiteY13" fmla="*/ 440574 h 917870"/>
              <a:gd name="connsiteX14" fmla="*/ 2361362 w 3587443"/>
              <a:gd name="connsiteY14" fmla="*/ 425501 h 917870"/>
              <a:gd name="connsiteX15" fmla="*/ 2456822 w 3587443"/>
              <a:gd name="connsiteY15" fmla="*/ 430525 h 917870"/>
              <a:gd name="connsiteX16" fmla="*/ 2567354 w 3587443"/>
              <a:gd name="connsiteY16" fmla="*/ 480767 h 917870"/>
              <a:gd name="connsiteX17" fmla="*/ 2682910 w 3587443"/>
              <a:gd name="connsiteY17" fmla="*/ 531009 h 917870"/>
              <a:gd name="connsiteX18" fmla="*/ 2783393 w 3587443"/>
              <a:gd name="connsiteY18" fmla="*/ 536033 h 917870"/>
              <a:gd name="connsiteX19" fmla="*/ 2903973 w 3587443"/>
              <a:gd name="connsiteY19" fmla="*/ 505888 h 917870"/>
              <a:gd name="connsiteX20" fmla="*/ 3019529 w 3587443"/>
              <a:gd name="connsiteY20" fmla="*/ 440574 h 917870"/>
              <a:gd name="connsiteX21" fmla="*/ 3130061 w 3587443"/>
              <a:gd name="connsiteY21" fmla="*/ 325018 h 917870"/>
              <a:gd name="connsiteX22" fmla="*/ 3310932 w 3587443"/>
              <a:gd name="connsiteY22" fmla="*/ 254679 h 917870"/>
              <a:gd name="connsiteX23" fmla="*/ 3476729 w 3587443"/>
              <a:gd name="connsiteY23" fmla="*/ 58736 h 917870"/>
              <a:gd name="connsiteX24" fmla="*/ 3587443 w 3587443"/>
              <a:gd name="connsiteY24" fmla="*/ 0 h 917870"/>
              <a:gd name="connsiteX0" fmla="*/ 0 w 3527153"/>
              <a:gd name="connsiteY0" fmla="*/ 882701 h 917870"/>
              <a:gd name="connsiteX1" fmla="*/ 45217 w 3527153"/>
              <a:gd name="connsiteY1" fmla="*/ 917870 h 917870"/>
              <a:gd name="connsiteX2" fmla="*/ 150725 w 3527153"/>
              <a:gd name="connsiteY2" fmla="*/ 882701 h 917870"/>
              <a:gd name="connsiteX3" fmla="*/ 231112 w 3527153"/>
              <a:gd name="connsiteY3" fmla="*/ 847532 h 917870"/>
              <a:gd name="connsiteX4" fmla="*/ 341644 w 3527153"/>
              <a:gd name="connsiteY4" fmla="*/ 837483 h 917870"/>
              <a:gd name="connsiteX5" fmla="*/ 713433 w 3527153"/>
              <a:gd name="connsiteY5" fmla="*/ 857580 h 917870"/>
              <a:gd name="connsiteX6" fmla="*/ 879231 w 3527153"/>
              <a:gd name="connsiteY6" fmla="*/ 787242 h 917870"/>
              <a:gd name="connsiteX7" fmla="*/ 1125415 w 3527153"/>
              <a:gd name="connsiteY7" fmla="*/ 651589 h 917870"/>
              <a:gd name="connsiteX8" fmla="*/ 1331407 w 3527153"/>
              <a:gd name="connsiteY8" fmla="*/ 601347 h 917870"/>
              <a:gd name="connsiteX9" fmla="*/ 1688123 w 3527153"/>
              <a:gd name="connsiteY9" fmla="*/ 505888 h 917870"/>
              <a:gd name="connsiteX10" fmla="*/ 1808703 w 3527153"/>
              <a:gd name="connsiteY10" fmla="*/ 480767 h 917870"/>
              <a:gd name="connsiteX11" fmla="*/ 1954404 w 3527153"/>
              <a:gd name="connsiteY11" fmla="*/ 475743 h 917870"/>
              <a:gd name="connsiteX12" fmla="*/ 2090057 w 3527153"/>
              <a:gd name="connsiteY12" fmla="*/ 440574 h 917870"/>
              <a:gd name="connsiteX13" fmla="*/ 2301072 w 3527153"/>
              <a:gd name="connsiteY13" fmla="*/ 425501 h 917870"/>
              <a:gd name="connsiteX14" fmla="*/ 2396532 w 3527153"/>
              <a:gd name="connsiteY14" fmla="*/ 430525 h 917870"/>
              <a:gd name="connsiteX15" fmla="*/ 2507064 w 3527153"/>
              <a:gd name="connsiteY15" fmla="*/ 480767 h 917870"/>
              <a:gd name="connsiteX16" fmla="*/ 2622620 w 3527153"/>
              <a:gd name="connsiteY16" fmla="*/ 531009 h 917870"/>
              <a:gd name="connsiteX17" fmla="*/ 2723103 w 3527153"/>
              <a:gd name="connsiteY17" fmla="*/ 536033 h 917870"/>
              <a:gd name="connsiteX18" fmla="*/ 2843683 w 3527153"/>
              <a:gd name="connsiteY18" fmla="*/ 505888 h 917870"/>
              <a:gd name="connsiteX19" fmla="*/ 2959239 w 3527153"/>
              <a:gd name="connsiteY19" fmla="*/ 440574 h 917870"/>
              <a:gd name="connsiteX20" fmla="*/ 3069771 w 3527153"/>
              <a:gd name="connsiteY20" fmla="*/ 325018 h 917870"/>
              <a:gd name="connsiteX21" fmla="*/ 3250642 w 3527153"/>
              <a:gd name="connsiteY21" fmla="*/ 254679 h 917870"/>
              <a:gd name="connsiteX22" fmla="*/ 3416439 w 3527153"/>
              <a:gd name="connsiteY22" fmla="*/ 58736 h 917870"/>
              <a:gd name="connsiteX23" fmla="*/ 3527153 w 3527153"/>
              <a:gd name="connsiteY23" fmla="*/ 0 h 917870"/>
              <a:gd name="connsiteX0" fmla="*/ 0 w 3481936"/>
              <a:gd name="connsiteY0" fmla="*/ 917870 h 917870"/>
              <a:gd name="connsiteX1" fmla="*/ 105508 w 3481936"/>
              <a:gd name="connsiteY1" fmla="*/ 882701 h 917870"/>
              <a:gd name="connsiteX2" fmla="*/ 185895 w 3481936"/>
              <a:gd name="connsiteY2" fmla="*/ 847532 h 917870"/>
              <a:gd name="connsiteX3" fmla="*/ 296427 w 3481936"/>
              <a:gd name="connsiteY3" fmla="*/ 837483 h 917870"/>
              <a:gd name="connsiteX4" fmla="*/ 668216 w 3481936"/>
              <a:gd name="connsiteY4" fmla="*/ 857580 h 917870"/>
              <a:gd name="connsiteX5" fmla="*/ 834014 w 3481936"/>
              <a:gd name="connsiteY5" fmla="*/ 787242 h 917870"/>
              <a:gd name="connsiteX6" fmla="*/ 1080198 w 3481936"/>
              <a:gd name="connsiteY6" fmla="*/ 651589 h 917870"/>
              <a:gd name="connsiteX7" fmla="*/ 1286190 w 3481936"/>
              <a:gd name="connsiteY7" fmla="*/ 601347 h 917870"/>
              <a:gd name="connsiteX8" fmla="*/ 1642906 w 3481936"/>
              <a:gd name="connsiteY8" fmla="*/ 505888 h 917870"/>
              <a:gd name="connsiteX9" fmla="*/ 1763486 w 3481936"/>
              <a:gd name="connsiteY9" fmla="*/ 480767 h 917870"/>
              <a:gd name="connsiteX10" fmla="*/ 1909187 w 3481936"/>
              <a:gd name="connsiteY10" fmla="*/ 475743 h 917870"/>
              <a:gd name="connsiteX11" fmla="*/ 2044840 w 3481936"/>
              <a:gd name="connsiteY11" fmla="*/ 440574 h 917870"/>
              <a:gd name="connsiteX12" fmla="*/ 2255855 w 3481936"/>
              <a:gd name="connsiteY12" fmla="*/ 425501 h 917870"/>
              <a:gd name="connsiteX13" fmla="*/ 2351315 w 3481936"/>
              <a:gd name="connsiteY13" fmla="*/ 430525 h 917870"/>
              <a:gd name="connsiteX14" fmla="*/ 2461847 w 3481936"/>
              <a:gd name="connsiteY14" fmla="*/ 480767 h 917870"/>
              <a:gd name="connsiteX15" fmla="*/ 2577403 w 3481936"/>
              <a:gd name="connsiteY15" fmla="*/ 531009 h 917870"/>
              <a:gd name="connsiteX16" fmla="*/ 2677886 w 3481936"/>
              <a:gd name="connsiteY16" fmla="*/ 536033 h 917870"/>
              <a:gd name="connsiteX17" fmla="*/ 2798466 w 3481936"/>
              <a:gd name="connsiteY17" fmla="*/ 505888 h 917870"/>
              <a:gd name="connsiteX18" fmla="*/ 2914022 w 3481936"/>
              <a:gd name="connsiteY18" fmla="*/ 440574 h 917870"/>
              <a:gd name="connsiteX19" fmla="*/ 3024554 w 3481936"/>
              <a:gd name="connsiteY19" fmla="*/ 325018 h 917870"/>
              <a:gd name="connsiteX20" fmla="*/ 3205425 w 3481936"/>
              <a:gd name="connsiteY20" fmla="*/ 254679 h 917870"/>
              <a:gd name="connsiteX21" fmla="*/ 3371222 w 3481936"/>
              <a:gd name="connsiteY21" fmla="*/ 58736 h 917870"/>
              <a:gd name="connsiteX22" fmla="*/ 3481936 w 3481936"/>
              <a:gd name="connsiteY22" fmla="*/ 0 h 917870"/>
              <a:gd name="connsiteX0" fmla="*/ 0 w 3376428"/>
              <a:gd name="connsiteY0" fmla="*/ 882701 h 882701"/>
              <a:gd name="connsiteX1" fmla="*/ 80387 w 3376428"/>
              <a:gd name="connsiteY1" fmla="*/ 847532 h 882701"/>
              <a:gd name="connsiteX2" fmla="*/ 190919 w 3376428"/>
              <a:gd name="connsiteY2" fmla="*/ 837483 h 882701"/>
              <a:gd name="connsiteX3" fmla="*/ 562708 w 3376428"/>
              <a:gd name="connsiteY3" fmla="*/ 857580 h 882701"/>
              <a:gd name="connsiteX4" fmla="*/ 728506 w 3376428"/>
              <a:gd name="connsiteY4" fmla="*/ 787242 h 882701"/>
              <a:gd name="connsiteX5" fmla="*/ 974690 w 3376428"/>
              <a:gd name="connsiteY5" fmla="*/ 651589 h 882701"/>
              <a:gd name="connsiteX6" fmla="*/ 1180682 w 3376428"/>
              <a:gd name="connsiteY6" fmla="*/ 601347 h 882701"/>
              <a:gd name="connsiteX7" fmla="*/ 1537398 w 3376428"/>
              <a:gd name="connsiteY7" fmla="*/ 505888 h 882701"/>
              <a:gd name="connsiteX8" fmla="*/ 1657978 w 3376428"/>
              <a:gd name="connsiteY8" fmla="*/ 480767 h 882701"/>
              <a:gd name="connsiteX9" fmla="*/ 1803679 w 3376428"/>
              <a:gd name="connsiteY9" fmla="*/ 475743 h 882701"/>
              <a:gd name="connsiteX10" fmla="*/ 1939332 w 3376428"/>
              <a:gd name="connsiteY10" fmla="*/ 440574 h 882701"/>
              <a:gd name="connsiteX11" fmla="*/ 2150347 w 3376428"/>
              <a:gd name="connsiteY11" fmla="*/ 425501 h 882701"/>
              <a:gd name="connsiteX12" fmla="*/ 2245807 w 3376428"/>
              <a:gd name="connsiteY12" fmla="*/ 430525 h 882701"/>
              <a:gd name="connsiteX13" fmla="*/ 2356339 w 3376428"/>
              <a:gd name="connsiteY13" fmla="*/ 480767 h 882701"/>
              <a:gd name="connsiteX14" fmla="*/ 2471895 w 3376428"/>
              <a:gd name="connsiteY14" fmla="*/ 531009 h 882701"/>
              <a:gd name="connsiteX15" fmla="*/ 2572378 w 3376428"/>
              <a:gd name="connsiteY15" fmla="*/ 536033 h 882701"/>
              <a:gd name="connsiteX16" fmla="*/ 2692958 w 3376428"/>
              <a:gd name="connsiteY16" fmla="*/ 505888 h 882701"/>
              <a:gd name="connsiteX17" fmla="*/ 2808514 w 3376428"/>
              <a:gd name="connsiteY17" fmla="*/ 440574 h 882701"/>
              <a:gd name="connsiteX18" fmla="*/ 2919046 w 3376428"/>
              <a:gd name="connsiteY18" fmla="*/ 325018 h 882701"/>
              <a:gd name="connsiteX19" fmla="*/ 3099917 w 3376428"/>
              <a:gd name="connsiteY19" fmla="*/ 254679 h 882701"/>
              <a:gd name="connsiteX20" fmla="*/ 3265714 w 3376428"/>
              <a:gd name="connsiteY20" fmla="*/ 58736 h 882701"/>
              <a:gd name="connsiteX21" fmla="*/ 3376428 w 3376428"/>
              <a:gd name="connsiteY21" fmla="*/ 0 h 882701"/>
              <a:gd name="connsiteX0" fmla="*/ 0 w 3296041"/>
              <a:gd name="connsiteY0" fmla="*/ 847532 h 857580"/>
              <a:gd name="connsiteX1" fmla="*/ 110532 w 3296041"/>
              <a:gd name="connsiteY1" fmla="*/ 837483 h 857580"/>
              <a:gd name="connsiteX2" fmla="*/ 482321 w 3296041"/>
              <a:gd name="connsiteY2" fmla="*/ 857580 h 857580"/>
              <a:gd name="connsiteX3" fmla="*/ 648119 w 3296041"/>
              <a:gd name="connsiteY3" fmla="*/ 787242 h 857580"/>
              <a:gd name="connsiteX4" fmla="*/ 894303 w 3296041"/>
              <a:gd name="connsiteY4" fmla="*/ 651589 h 857580"/>
              <a:gd name="connsiteX5" fmla="*/ 1100295 w 3296041"/>
              <a:gd name="connsiteY5" fmla="*/ 601347 h 857580"/>
              <a:gd name="connsiteX6" fmla="*/ 1457011 w 3296041"/>
              <a:gd name="connsiteY6" fmla="*/ 505888 h 857580"/>
              <a:gd name="connsiteX7" fmla="*/ 1577591 w 3296041"/>
              <a:gd name="connsiteY7" fmla="*/ 480767 h 857580"/>
              <a:gd name="connsiteX8" fmla="*/ 1723292 w 3296041"/>
              <a:gd name="connsiteY8" fmla="*/ 475743 h 857580"/>
              <a:gd name="connsiteX9" fmla="*/ 1858945 w 3296041"/>
              <a:gd name="connsiteY9" fmla="*/ 440574 h 857580"/>
              <a:gd name="connsiteX10" fmla="*/ 2069960 w 3296041"/>
              <a:gd name="connsiteY10" fmla="*/ 425501 h 857580"/>
              <a:gd name="connsiteX11" fmla="*/ 2165420 w 3296041"/>
              <a:gd name="connsiteY11" fmla="*/ 430525 h 857580"/>
              <a:gd name="connsiteX12" fmla="*/ 2275952 w 3296041"/>
              <a:gd name="connsiteY12" fmla="*/ 480767 h 857580"/>
              <a:gd name="connsiteX13" fmla="*/ 2391508 w 3296041"/>
              <a:gd name="connsiteY13" fmla="*/ 531009 h 857580"/>
              <a:gd name="connsiteX14" fmla="*/ 2491991 w 3296041"/>
              <a:gd name="connsiteY14" fmla="*/ 536033 h 857580"/>
              <a:gd name="connsiteX15" fmla="*/ 2612571 w 3296041"/>
              <a:gd name="connsiteY15" fmla="*/ 505888 h 857580"/>
              <a:gd name="connsiteX16" fmla="*/ 2728127 w 3296041"/>
              <a:gd name="connsiteY16" fmla="*/ 440574 h 857580"/>
              <a:gd name="connsiteX17" fmla="*/ 2838659 w 3296041"/>
              <a:gd name="connsiteY17" fmla="*/ 325018 h 857580"/>
              <a:gd name="connsiteX18" fmla="*/ 3019530 w 3296041"/>
              <a:gd name="connsiteY18" fmla="*/ 254679 h 857580"/>
              <a:gd name="connsiteX19" fmla="*/ 3185327 w 3296041"/>
              <a:gd name="connsiteY19" fmla="*/ 58736 h 857580"/>
              <a:gd name="connsiteX20" fmla="*/ 3296041 w 3296041"/>
              <a:gd name="connsiteY20" fmla="*/ 0 h 857580"/>
              <a:gd name="connsiteX0" fmla="*/ 0 w 3185509"/>
              <a:gd name="connsiteY0" fmla="*/ 837483 h 857580"/>
              <a:gd name="connsiteX1" fmla="*/ 371789 w 3185509"/>
              <a:gd name="connsiteY1" fmla="*/ 857580 h 857580"/>
              <a:gd name="connsiteX2" fmla="*/ 537587 w 3185509"/>
              <a:gd name="connsiteY2" fmla="*/ 787242 h 857580"/>
              <a:gd name="connsiteX3" fmla="*/ 783771 w 3185509"/>
              <a:gd name="connsiteY3" fmla="*/ 651589 h 857580"/>
              <a:gd name="connsiteX4" fmla="*/ 989763 w 3185509"/>
              <a:gd name="connsiteY4" fmla="*/ 601347 h 857580"/>
              <a:gd name="connsiteX5" fmla="*/ 1346479 w 3185509"/>
              <a:gd name="connsiteY5" fmla="*/ 505888 h 857580"/>
              <a:gd name="connsiteX6" fmla="*/ 1467059 w 3185509"/>
              <a:gd name="connsiteY6" fmla="*/ 480767 h 857580"/>
              <a:gd name="connsiteX7" fmla="*/ 1612760 w 3185509"/>
              <a:gd name="connsiteY7" fmla="*/ 475743 h 857580"/>
              <a:gd name="connsiteX8" fmla="*/ 1748413 w 3185509"/>
              <a:gd name="connsiteY8" fmla="*/ 440574 h 857580"/>
              <a:gd name="connsiteX9" fmla="*/ 1959428 w 3185509"/>
              <a:gd name="connsiteY9" fmla="*/ 425501 h 857580"/>
              <a:gd name="connsiteX10" fmla="*/ 2054888 w 3185509"/>
              <a:gd name="connsiteY10" fmla="*/ 430525 h 857580"/>
              <a:gd name="connsiteX11" fmla="*/ 2165420 w 3185509"/>
              <a:gd name="connsiteY11" fmla="*/ 480767 h 857580"/>
              <a:gd name="connsiteX12" fmla="*/ 2280976 w 3185509"/>
              <a:gd name="connsiteY12" fmla="*/ 531009 h 857580"/>
              <a:gd name="connsiteX13" fmla="*/ 2381459 w 3185509"/>
              <a:gd name="connsiteY13" fmla="*/ 536033 h 857580"/>
              <a:gd name="connsiteX14" fmla="*/ 2502039 w 3185509"/>
              <a:gd name="connsiteY14" fmla="*/ 505888 h 857580"/>
              <a:gd name="connsiteX15" fmla="*/ 2617595 w 3185509"/>
              <a:gd name="connsiteY15" fmla="*/ 440574 h 857580"/>
              <a:gd name="connsiteX16" fmla="*/ 2728127 w 3185509"/>
              <a:gd name="connsiteY16" fmla="*/ 325018 h 857580"/>
              <a:gd name="connsiteX17" fmla="*/ 2908998 w 3185509"/>
              <a:gd name="connsiteY17" fmla="*/ 254679 h 857580"/>
              <a:gd name="connsiteX18" fmla="*/ 3074795 w 3185509"/>
              <a:gd name="connsiteY18" fmla="*/ 58736 h 857580"/>
              <a:gd name="connsiteX19" fmla="*/ 3185509 w 3185509"/>
              <a:gd name="connsiteY19" fmla="*/ 0 h 857580"/>
              <a:gd name="connsiteX0" fmla="*/ 0 w 2813720"/>
              <a:gd name="connsiteY0" fmla="*/ 857580 h 857580"/>
              <a:gd name="connsiteX1" fmla="*/ 165798 w 2813720"/>
              <a:gd name="connsiteY1" fmla="*/ 787242 h 857580"/>
              <a:gd name="connsiteX2" fmla="*/ 411982 w 2813720"/>
              <a:gd name="connsiteY2" fmla="*/ 651589 h 857580"/>
              <a:gd name="connsiteX3" fmla="*/ 617974 w 2813720"/>
              <a:gd name="connsiteY3" fmla="*/ 601347 h 857580"/>
              <a:gd name="connsiteX4" fmla="*/ 974690 w 2813720"/>
              <a:gd name="connsiteY4" fmla="*/ 505888 h 857580"/>
              <a:gd name="connsiteX5" fmla="*/ 1095270 w 2813720"/>
              <a:gd name="connsiteY5" fmla="*/ 480767 h 857580"/>
              <a:gd name="connsiteX6" fmla="*/ 1240971 w 2813720"/>
              <a:gd name="connsiteY6" fmla="*/ 475743 h 857580"/>
              <a:gd name="connsiteX7" fmla="*/ 1376624 w 2813720"/>
              <a:gd name="connsiteY7" fmla="*/ 440574 h 857580"/>
              <a:gd name="connsiteX8" fmla="*/ 1587639 w 2813720"/>
              <a:gd name="connsiteY8" fmla="*/ 425501 h 857580"/>
              <a:gd name="connsiteX9" fmla="*/ 1683099 w 2813720"/>
              <a:gd name="connsiteY9" fmla="*/ 430525 h 857580"/>
              <a:gd name="connsiteX10" fmla="*/ 1793631 w 2813720"/>
              <a:gd name="connsiteY10" fmla="*/ 480767 h 857580"/>
              <a:gd name="connsiteX11" fmla="*/ 1909187 w 2813720"/>
              <a:gd name="connsiteY11" fmla="*/ 531009 h 857580"/>
              <a:gd name="connsiteX12" fmla="*/ 2009670 w 2813720"/>
              <a:gd name="connsiteY12" fmla="*/ 536033 h 857580"/>
              <a:gd name="connsiteX13" fmla="*/ 2130250 w 2813720"/>
              <a:gd name="connsiteY13" fmla="*/ 505888 h 857580"/>
              <a:gd name="connsiteX14" fmla="*/ 2245806 w 2813720"/>
              <a:gd name="connsiteY14" fmla="*/ 440574 h 857580"/>
              <a:gd name="connsiteX15" fmla="*/ 2356338 w 2813720"/>
              <a:gd name="connsiteY15" fmla="*/ 325018 h 857580"/>
              <a:gd name="connsiteX16" fmla="*/ 2537209 w 2813720"/>
              <a:gd name="connsiteY16" fmla="*/ 254679 h 857580"/>
              <a:gd name="connsiteX17" fmla="*/ 2703006 w 2813720"/>
              <a:gd name="connsiteY17" fmla="*/ 58736 h 857580"/>
              <a:gd name="connsiteX18" fmla="*/ 2813720 w 2813720"/>
              <a:gd name="connsiteY18" fmla="*/ 0 h 857580"/>
              <a:gd name="connsiteX0" fmla="*/ 0 w 2647922"/>
              <a:gd name="connsiteY0" fmla="*/ 787242 h 787242"/>
              <a:gd name="connsiteX1" fmla="*/ 246184 w 2647922"/>
              <a:gd name="connsiteY1" fmla="*/ 651589 h 787242"/>
              <a:gd name="connsiteX2" fmla="*/ 452176 w 2647922"/>
              <a:gd name="connsiteY2" fmla="*/ 601347 h 787242"/>
              <a:gd name="connsiteX3" fmla="*/ 808892 w 2647922"/>
              <a:gd name="connsiteY3" fmla="*/ 505888 h 787242"/>
              <a:gd name="connsiteX4" fmla="*/ 929472 w 2647922"/>
              <a:gd name="connsiteY4" fmla="*/ 480767 h 787242"/>
              <a:gd name="connsiteX5" fmla="*/ 1075173 w 2647922"/>
              <a:gd name="connsiteY5" fmla="*/ 475743 h 787242"/>
              <a:gd name="connsiteX6" fmla="*/ 1210826 w 2647922"/>
              <a:gd name="connsiteY6" fmla="*/ 440574 h 787242"/>
              <a:gd name="connsiteX7" fmla="*/ 1421841 w 2647922"/>
              <a:gd name="connsiteY7" fmla="*/ 425501 h 787242"/>
              <a:gd name="connsiteX8" fmla="*/ 1517301 w 2647922"/>
              <a:gd name="connsiteY8" fmla="*/ 430525 h 787242"/>
              <a:gd name="connsiteX9" fmla="*/ 1627833 w 2647922"/>
              <a:gd name="connsiteY9" fmla="*/ 480767 h 787242"/>
              <a:gd name="connsiteX10" fmla="*/ 1743389 w 2647922"/>
              <a:gd name="connsiteY10" fmla="*/ 531009 h 787242"/>
              <a:gd name="connsiteX11" fmla="*/ 1843872 w 2647922"/>
              <a:gd name="connsiteY11" fmla="*/ 536033 h 787242"/>
              <a:gd name="connsiteX12" fmla="*/ 1964452 w 2647922"/>
              <a:gd name="connsiteY12" fmla="*/ 505888 h 787242"/>
              <a:gd name="connsiteX13" fmla="*/ 2080008 w 2647922"/>
              <a:gd name="connsiteY13" fmla="*/ 440574 h 787242"/>
              <a:gd name="connsiteX14" fmla="*/ 2190540 w 2647922"/>
              <a:gd name="connsiteY14" fmla="*/ 325018 h 787242"/>
              <a:gd name="connsiteX15" fmla="*/ 2371411 w 2647922"/>
              <a:gd name="connsiteY15" fmla="*/ 254679 h 787242"/>
              <a:gd name="connsiteX16" fmla="*/ 2537208 w 2647922"/>
              <a:gd name="connsiteY16" fmla="*/ 58736 h 787242"/>
              <a:gd name="connsiteX17" fmla="*/ 2647922 w 2647922"/>
              <a:gd name="connsiteY17" fmla="*/ 0 h 787242"/>
              <a:gd name="connsiteX0" fmla="*/ 0 w 2401738"/>
              <a:gd name="connsiteY0" fmla="*/ 651589 h 651589"/>
              <a:gd name="connsiteX1" fmla="*/ 205992 w 2401738"/>
              <a:gd name="connsiteY1" fmla="*/ 601347 h 651589"/>
              <a:gd name="connsiteX2" fmla="*/ 562708 w 2401738"/>
              <a:gd name="connsiteY2" fmla="*/ 505888 h 651589"/>
              <a:gd name="connsiteX3" fmla="*/ 683288 w 2401738"/>
              <a:gd name="connsiteY3" fmla="*/ 480767 h 651589"/>
              <a:gd name="connsiteX4" fmla="*/ 828989 w 2401738"/>
              <a:gd name="connsiteY4" fmla="*/ 475743 h 651589"/>
              <a:gd name="connsiteX5" fmla="*/ 964642 w 2401738"/>
              <a:gd name="connsiteY5" fmla="*/ 440574 h 651589"/>
              <a:gd name="connsiteX6" fmla="*/ 1175657 w 2401738"/>
              <a:gd name="connsiteY6" fmla="*/ 425501 h 651589"/>
              <a:gd name="connsiteX7" fmla="*/ 1271117 w 2401738"/>
              <a:gd name="connsiteY7" fmla="*/ 430525 h 651589"/>
              <a:gd name="connsiteX8" fmla="*/ 1381649 w 2401738"/>
              <a:gd name="connsiteY8" fmla="*/ 480767 h 651589"/>
              <a:gd name="connsiteX9" fmla="*/ 1497205 w 2401738"/>
              <a:gd name="connsiteY9" fmla="*/ 531009 h 651589"/>
              <a:gd name="connsiteX10" fmla="*/ 1597688 w 2401738"/>
              <a:gd name="connsiteY10" fmla="*/ 536033 h 651589"/>
              <a:gd name="connsiteX11" fmla="*/ 1718268 w 2401738"/>
              <a:gd name="connsiteY11" fmla="*/ 505888 h 651589"/>
              <a:gd name="connsiteX12" fmla="*/ 1833824 w 2401738"/>
              <a:gd name="connsiteY12" fmla="*/ 440574 h 651589"/>
              <a:gd name="connsiteX13" fmla="*/ 1944356 w 2401738"/>
              <a:gd name="connsiteY13" fmla="*/ 325018 h 651589"/>
              <a:gd name="connsiteX14" fmla="*/ 2125227 w 2401738"/>
              <a:gd name="connsiteY14" fmla="*/ 254679 h 651589"/>
              <a:gd name="connsiteX15" fmla="*/ 2291024 w 2401738"/>
              <a:gd name="connsiteY15" fmla="*/ 58736 h 651589"/>
              <a:gd name="connsiteX16" fmla="*/ 2401738 w 2401738"/>
              <a:gd name="connsiteY16" fmla="*/ 0 h 651589"/>
              <a:gd name="connsiteX0" fmla="*/ 0 w 2359903"/>
              <a:gd name="connsiteY0" fmla="*/ 645613 h 645613"/>
              <a:gd name="connsiteX1" fmla="*/ 164157 w 2359903"/>
              <a:gd name="connsiteY1" fmla="*/ 601347 h 645613"/>
              <a:gd name="connsiteX2" fmla="*/ 520873 w 2359903"/>
              <a:gd name="connsiteY2" fmla="*/ 505888 h 645613"/>
              <a:gd name="connsiteX3" fmla="*/ 641453 w 2359903"/>
              <a:gd name="connsiteY3" fmla="*/ 480767 h 645613"/>
              <a:gd name="connsiteX4" fmla="*/ 787154 w 2359903"/>
              <a:gd name="connsiteY4" fmla="*/ 475743 h 645613"/>
              <a:gd name="connsiteX5" fmla="*/ 922807 w 2359903"/>
              <a:gd name="connsiteY5" fmla="*/ 440574 h 645613"/>
              <a:gd name="connsiteX6" fmla="*/ 1133822 w 2359903"/>
              <a:gd name="connsiteY6" fmla="*/ 425501 h 645613"/>
              <a:gd name="connsiteX7" fmla="*/ 1229282 w 2359903"/>
              <a:gd name="connsiteY7" fmla="*/ 430525 h 645613"/>
              <a:gd name="connsiteX8" fmla="*/ 1339814 w 2359903"/>
              <a:gd name="connsiteY8" fmla="*/ 480767 h 645613"/>
              <a:gd name="connsiteX9" fmla="*/ 1455370 w 2359903"/>
              <a:gd name="connsiteY9" fmla="*/ 531009 h 645613"/>
              <a:gd name="connsiteX10" fmla="*/ 1555853 w 2359903"/>
              <a:gd name="connsiteY10" fmla="*/ 536033 h 645613"/>
              <a:gd name="connsiteX11" fmla="*/ 1676433 w 2359903"/>
              <a:gd name="connsiteY11" fmla="*/ 505888 h 645613"/>
              <a:gd name="connsiteX12" fmla="*/ 1791989 w 2359903"/>
              <a:gd name="connsiteY12" fmla="*/ 440574 h 645613"/>
              <a:gd name="connsiteX13" fmla="*/ 1902521 w 2359903"/>
              <a:gd name="connsiteY13" fmla="*/ 325018 h 645613"/>
              <a:gd name="connsiteX14" fmla="*/ 2083392 w 2359903"/>
              <a:gd name="connsiteY14" fmla="*/ 254679 h 645613"/>
              <a:gd name="connsiteX15" fmla="*/ 2249189 w 2359903"/>
              <a:gd name="connsiteY15" fmla="*/ 58736 h 645613"/>
              <a:gd name="connsiteX16" fmla="*/ 2359903 w 2359903"/>
              <a:gd name="connsiteY16" fmla="*/ 0 h 64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9903" h="645613">
                <a:moveTo>
                  <a:pt x="0" y="645613"/>
                </a:moveTo>
                <a:lnTo>
                  <a:pt x="164157" y="601347"/>
                </a:lnTo>
                <a:lnTo>
                  <a:pt x="520873" y="505888"/>
                </a:lnTo>
                <a:lnTo>
                  <a:pt x="641453" y="480767"/>
                </a:lnTo>
                <a:lnTo>
                  <a:pt x="787154" y="475743"/>
                </a:lnTo>
                <a:lnTo>
                  <a:pt x="922807" y="440574"/>
                </a:lnTo>
                <a:lnTo>
                  <a:pt x="1133822" y="425501"/>
                </a:lnTo>
                <a:lnTo>
                  <a:pt x="1229282" y="430525"/>
                </a:lnTo>
                <a:lnTo>
                  <a:pt x="1339814" y="480767"/>
                </a:lnTo>
                <a:lnTo>
                  <a:pt x="1455370" y="531009"/>
                </a:lnTo>
                <a:lnTo>
                  <a:pt x="1555853" y="536033"/>
                </a:lnTo>
                <a:lnTo>
                  <a:pt x="1676433" y="505888"/>
                </a:lnTo>
                <a:lnTo>
                  <a:pt x="1791989" y="440574"/>
                </a:lnTo>
                <a:lnTo>
                  <a:pt x="1902521" y="325018"/>
                </a:lnTo>
                <a:lnTo>
                  <a:pt x="2083392" y="254679"/>
                </a:lnTo>
                <a:lnTo>
                  <a:pt x="2249189" y="58736"/>
                </a:lnTo>
                <a:lnTo>
                  <a:pt x="2359903" y="0"/>
                </a:lnTo>
              </a:path>
            </a:pathLst>
          </a:custGeom>
          <a:ln w="190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0070C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DC81851-7A32-46A4-88EC-CBDF21405D1A}"/>
              </a:ext>
            </a:extLst>
          </p:cNvPr>
          <p:cNvSpPr/>
          <p:nvPr/>
        </p:nvSpPr>
        <p:spPr>
          <a:xfrm>
            <a:off x="2089378" y="3350079"/>
            <a:ext cx="2428195" cy="356507"/>
          </a:xfrm>
          <a:custGeom>
            <a:avLst/>
            <a:gdLst>
              <a:gd name="connsiteX0" fmla="*/ 0 w 3077935"/>
              <a:gd name="connsiteY0" fmla="*/ 296635 h 356507"/>
              <a:gd name="connsiteX1" fmla="*/ 119743 w 3077935"/>
              <a:gd name="connsiteY1" fmla="*/ 329292 h 356507"/>
              <a:gd name="connsiteX2" fmla="*/ 263978 w 3077935"/>
              <a:gd name="connsiteY2" fmla="*/ 340178 h 356507"/>
              <a:gd name="connsiteX3" fmla="*/ 402771 w 3077935"/>
              <a:gd name="connsiteY3" fmla="*/ 334735 h 356507"/>
              <a:gd name="connsiteX4" fmla="*/ 525235 w 3077935"/>
              <a:gd name="connsiteY4" fmla="*/ 315685 h 356507"/>
              <a:gd name="connsiteX5" fmla="*/ 587828 w 3077935"/>
              <a:gd name="connsiteY5" fmla="*/ 304800 h 356507"/>
              <a:gd name="connsiteX6" fmla="*/ 707571 w 3077935"/>
              <a:gd name="connsiteY6" fmla="*/ 302078 h 356507"/>
              <a:gd name="connsiteX7" fmla="*/ 824593 w 3077935"/>
              <a:gd name="connsiteY7" fmla="*/ 266700 h 356507"/>
              <a:gd name="connsiteX8" fmla="*/ 906235 w 3077935"/>
              <a:gd name="connsiteY8" fmla="*/ 236764 h 356507"/>
              <a:gd name="connsiteX9" fmla="*/ 998764 w 3077935"/>
              <a:gd name="connsiteY9" fmla="*/ 179614 h 356507"/>
              <a:gd name="connsiteX10" fmla="*/ 1104900 w 3077935"/>
              <a:gd name="connsiteY10" fmla="*/ 152400 h 356507"/>
              <a:gd name="connsiteX11" fmla="*/ 1295400 w 3077935"/>
              <a:gd name="connsiteY11" fmla="*/ 201385 h 356507"/>
              <a:gd name="connsiteX12" fmla="*/ 1415143 w 3077935"/>
              <a:gd name="connsiteY12" fmla="*/ 231321 h 356507"/>
              <a:gd name="connsiteX13" fmla="*/ 1524000 w 3077935"/>
              <a:gd name="connsiteY13" fmla="*/ 231321 h 356507"/>
              <a:gd name="connsiteX14" fmla="*/ 1621971 w 3077935"/>
              <a:gd name="connsiteY14" fmla="*/ 198664 h 356507"/>
              <a:gd name="connsiteX15" fmla="*/ 1736271 w 3077935"/>
              <a:gd name="connsiteY15" fmla="*/ 117021 h 356507"/>
              <a:gd name="connsiteX16" fmla="*/ 1790700 w 3077935"/>
              <a:gd name="connsiteY16" fmla="*/ 68035 h 356507"/>
              <a:gd name="connsiteX17" fmla="*/ 1807028 w 3077935"/>
              <a:gd name="connsiteY17" fmla="*/ 29935 h 356507"/>
              <a:gd name="connsiteX18" fmla="*/ 1948543 w 3077935"/>
              <a:gd name="connsiteY18" fmla="*/ 0 h 356507"/>
              <a:gd name="connsiteX19" fmla="*/ 2068285 w 3077935"/>
              <a:gd name="connsiteY19" fmla="*/ 38100 h 356507"/>
              <a:gd name="connsiteX20" fmla="*/ 2196193 w 3077935"/>
              <a:gd name="connsiteY20" fmla="*/ 103414 h 356507"/>
              <a:gd name="connsiteX21" fmla="*/ 2294164 w 3077935"/>
              <a:gd name="connsiteY21" fmla="*/ 92528 h 356507"/>
              <a:gd name="connsiteX22" fmla="*/ 2452007 w 3077935"/>
              <a:gd name="connsiteY22" fmla="*/ 76200 h 356507"/>
              <a:gd name="connsiteX23" fmla="*/ 2596243 w 3077935"/>
              <a:gd name="connsiteY23" fmla="*/ 106135 h 356507"/>
              <a:gd name="connsiteX24" fmla="*/ 2735035 w 3077935"/>
              <a:gd name="connsiteY24" fmla="*/ 185057 h 356507"/>
              <a:gd name="connsiteX25" fmla="*/ 2822121 w 3077935"/>
              <a:gd name="connsiteY25" fmla="*/ 214992 h 356507"/>
              <a:gd name="connsiteX26" fmla="*/ 2925535 w 3077935"/>
              <a:gd name="connsiteY26" fmla="*/ 217714 h 356507"/>
              <a:gd name="connsiteX27" fmla="*/ 2985407 w 3077935"/>
              <a:gd name="connsiteY27" fmla="*/ 214992 h 356507"/>
              <a:gd name="connsiteX28" fmla="*/ 3077935 w 3077935"/>
              <a:gd name="connsiteY28" fmla="*/ 198664 h 356507"/>
              <a:gd name="connsiteX29" fmla="*/ 3067050 w 3077935"/>
              <a:gd name="connsiteY29" fmla="*/ 356507 h 356507"/>
              <a:gd name="connsiteX0" fmla="*/ 0 w 2958192"/>
              <a:gd name="connsiteY0" fmla="*/ 329292 h 356507"/>
              <a:gd name="connsiteX1" fmla="*/ 144235 w 2958192"/>
              <a:gd name="connsiteY1" fmla="*/ 340178 h 356507"/>
              <a:gd name="connsiteX2" fmla="*/ 283028 w 2958192"/>
              <a:gd name="connsiteY2" fmla="*/ 334735 h 356507"/>
              <a:gd name="connsiteX3" fmla="*/ 405492 w 2958192"/>
              <a:gd name="connsiteY3" fmla="*/ 315685 h 356507"/>
              <a:gd name="connsiteX4" fmla="*/ 468085 w 2958192"/>
              <a:gd name="connsiteY4" fmla="*/ 304800 h 356507"/>
              <a:gd name="connsiteX5" fmla="*/ 587828 w 2958192"/>
              <a:gd name="connsiteY5" fmla="*/ 302078 h 356507"/>
              <a:gd name="connsiteX6" fmla="*/ 704850 w 2958192"/>
              <a:gd name="connsiteY6" fmla="*/ 266700 h 356507"/>
              <a:gd name="connsiteX7" fmla="*/ 786492 w 2958192"/>
              <a:gd name="connsiteY7" fmla="*/ 236764 h 356507"/>
              <a:gd name="connsiteX8" fmla="*/ 879021 w 2958192"/>
              <a:gd name="connsiteY8" fmla="*/ 179614 h 356507"/>
              <a:gd name="connsiteX9" fmla="*/ 985157 w 2958192"/>
              <a:gd name="connsiteY9" fmla="*/ 152400 h 356507"/>
              <a:gd name="connsiteX10" fmla="*/ 1175657 w 2958192"/>
              <a:gd name="connsiteY10" fmla="*/ 201385 h 356507"/>
              <a:gd name="connsiteX11" fmla="*/ 1295400 w 2958192"/>
              <a:gd name="connsiteY11" fmla="*/ 231321 h 356507"/>
              <a:gd name="connsiteX12" fmla="*/ 1404257 w 2958192"/>
              <a:gd name="connsiteY12" fmla="*/ 231321 h 356507"/>
              <a:gd name="connsiteX13" fmla="*/ 1502228 w 2958192"/>
              <a:gd name="connsiteY13" fmla="*/ 198664 h 356507"/>
              <a:gd name="connsiteX14" fmla="*/ 1616528 w 2958192"/>
              <a:gd name="connsiteY14" fmla="*/ 117021 h 356507"/>
              <a:gd name="connsiteX15" fmla="*/ 1670957 w 2958192"/>
              <a:gd name="connsiteY15" fmla="*/ 68035 h 356507"/>
              <a:gd name="connsiteX16" fmla="*/ 1687285 w 2958192"/>
              <a:gd name="connsiteY16" fmla="*/ 29935 h 356507"/>
              <a:gd name="connsiteX17" fmla="*/ 1828800 w 2958192"/>
              <a:gd name="connsiteY17" fmla="*/ 0 h 356507"/>
              <a:gd name="connsiteX18" fmla="*/ 1948542 w 2958192"/>
              <a:gd name="connsiteY18" fmla="*/ 38100 h 356507"/>
              <a:gd name="connsiteX19" fmla="*/ 2076450 w 2958192"/>
              <a:gd name="connsiteY19" fmla="*/ 103414 h 356507"/>
              <a:gd name="connsiteX20" fmla="*/ 2174421 w 2958192"/>
              <a:gd name="connsiteY20" fmla="*/ 92528 h 356507"/>
              <a:gd name="connsiteX21" fmla="*/ 2332264 w 2958192"/>
              <a:gd name="connsiteY21" fmla="*/ 76200 h 356507"/>
              <a:gd name="connsiteX22" fmla="*/ 2476500 w 2958192"/>
              <a:gd name="connsiteY22" fmla="*/ 106135 h 356507"/>
              <a:gd name="connsiteX23" fmla="*/ 2615292 w 2958192"/>
              <a:gd name="connsiteY23" fmla="*/ 185057 h 356507"/>
              <a:gd name="connsiteX24" fmla="*/ 2702378 w 2958192"/>
              <a:gd name="connsiteY24" fmla="*/ 214992 h 356507"/>
              <a:gd name="connsiteX25" fmla="*/ 2805792 w 2958192"/>
              <a:gd name="connsiteY25" fmla="*/ 217714 h 356507"/>
              <a:gd name="connsiteX26" fmla="*/ 2865664 w 2958192"/>
              <a:gd name="connsiteY26" fmla="*/ 214992 h 356507"/>
              <a:gd name="connsiteX27" fmla="*/ 2958192 w 2958192"/>
              <a:gd name="connsiteY27" fmla="*/ 198664 h 356507"/>
              <a:gd name="connsiteX28" fmla="*/ 2947307 w 2958192"/>
              <a:gd name="connsiteY28" fmla="*/ 356507 h 356507"/>
              <a:gd name="connsiteX0" fmla="*/ 0 w 2813957"/>
              <a:gd name="connsiteY0" fmla="*/ 340178 h 356507"/>
              <a:gd name="connsiteX1" fmla="*/ 138793 w 2813957"/>
              <a:gd name="connsiteY1" fmla="*/ 334735 h 356507"/>
              <a:gd name="connsiteX2" fmla="*/ 261257 w 2813957"/>
              <a:gd name="connsiteY2" fmla="*/ 315685 h 356507"/>
              <a:gd name="connsiteX3" fmla="*/ 323850 w 2813957"/>
              <a:gd name="connsiteY3" fmla="*/ 304800 h 356507"/>
              <a:gd name="connsiteX4" fmla="*/ 443593 w 2813957"/>
              <a:gd name="connsiteY4" fmla="*/ 302078 h 356507"/>
              <a:gd name="connsiteX5" fmla="*/ 560615 w 2813957"/>
              <a:gd name="connsiteY5" fmla="*/ 266700 h 356507"/>
              <a:gd name="connsiteX6" fmla="*/ 642257 w 2813957"/>
              <a:gd name="connsiteY6" fmla="*/ 236764 h 356507"/>
              <a:gd name="connsiteX7" fmla="*/ 734786 w 2813957"/>
              <a:gd name="connsiteY7" fmla="*/ 179614 h 356507"/>
              <a:gd name="connsiteX8" fmla="*/ 840922 w 2813957"/>
              <a:gd name="connsiteY8" fmla="*/ 152400 h 356507"/>
              <a:gd name="connsiteX9" fmla="*/ 1031422 w 2813957"/>
              <a:gd name="connsiteY9" fmla="*/ 201385 h 356507"/>
              <a:gd name="connsiteX10" fmla="*/ 1151165 w 2813957"/>
              <a:gd name="connsiteY10" fmla="*/ 231321 h 356507"/>
              <a:gd name="connsiteX11" fmla="*/ 1260022 w 2813957"/>
              <a:gd name="connsiteY11" fmla="*/ 231321 h 356507"/>
              <a:gd name="connsiteX12" fmla="*/ 1357993 w 2813957"/>
              <a:gd name="connsiteY12" fmla="*/ 198664 h 356507"/>
              <a:gd name="connsiteX13" fmla="*/ 1472293 w 2813957"/>
              <a:gd name="connsiteY13" fmla="*/ 117021 h 356507"/>
              <a:gd name="connsiteX14" fmla="*/ 1526722 w 2813957"/>
              <a:gd name="connsiteY14" fmla="*/ 68035 h 356507"/>
              <a:gd name="connsiteX15" fmla="*/ 1543050 w 2813957"/>
              <a:gd name="connsiteY15" fmla="*/ 29935 h 356507"/>
              <a:gd name="connsiteX16" fmla="*/ 1684565 w 2813957"/>
              <a:gd name="connsiteY16" fmla="*/ 0 h 356507"/>
              <a:gd name="connsiteX17" fmla="*/ 1804307 w 2813957"/>
              <a:gd name="connsiteY17" fmla="*/ 38100 h 356507"/>
              <a:gd name="connsiteX18" fmla="*/ 1932215 w 2813957"/>
              <a:gd name="connsiteY18" fmla="*/ 103414 h 356507"/>
              <a:gd name="connsiteX19" fmla="*/ 2030186 w 2813957"/>
              <a:gd name="connsiteY19" fmla="*/ 92528 h 356507"/>
              <a:gd name="connsiteX20" fmla="*/ 2188029 w 2813957"/>
              <a:gd name="connsiteY20" fmla="*/ 76200 h 356507"/>
              <a:gd name="connsiteX21" fmla="*/ 2332265 w 2813957"/>
              <a:gd name="connsiteY21" fmla="*/ 106135 h 356507"/>
              <a:gd name="connsiteX22" fmla="*/ 2471057 w 2813957"/>
              <a:gd name="connsiteY22" fmla="*/ 185057 h 356507"/>
              <a:gd name="connsiteX23" fmla="*/ 2558143 w 2813957"/>
              <a:gd name="connsiteY23" fmla="*/ 214992 h 356507"/>
              <a:gd name="connsiteX24" fmla="*/ 2661557 w 2813957"/>
              <a:gd name="connsiteY24" fmla="*/ 217714 h 356507"/>
              <a:gd name="connsiteX25" fmla="*/ 2721429 w 2813957"/>
              <a:gd name="connsiteY25" fmla="*/ 214992 h 356507"/>
              <a:gd name="connsiteX26" fmla="*/ 2813957 w 2813957"/>
              <a:gd name="connsiteY26" fmla="*/ 198664 h 356507"/>
              <a:gd name="connsiteX27" fmla="*/ 2803072 w 2813957"/>
              <a:gd name="connsiteY27" fmla="*/ 356507 h 356507"/>
              <a:gd name="connsiteX0" fmla="*/ 0 w 2675164"/>
              <a:gd name="connsiteY0" fmla="*/ 334735 h 356507"/>
              <a:gd name="connsiteX1" fmla="*/ 122464 w 2675164"/>
              <a:gd name="connsiteY1" fmla="*/ 315685 h 356507"/>
              <a:gd name="connsiteX2" fmla="*/ 185057 w 2675164"/>
              <a:gd name="connsiteY2" fmla="*/ 304800 h 356507"/>
              <a:gd name="connsiteX3" fmla="*/ 304800 w 2675164"/>
              <a:gd name="connsiteY3" fmla="*/ 302078 h 356507"/>
              <a:gd name="connsiteX4" fmla="*/ 421822 w 2675164"/>
              <a:gd name="connsiteY4" fmla="*/ 266700 h 356507"/>
              <a:gd name="connsiteX5" fmla="*/ 503464 w 2675164"/>
              <a:gd name="connsiteY5" fmla="*/ 236764 h 356507"/>
              <a:gd name="connsiteX6" fmla="*/ 595993 w 2675164"/>
              <a:gd name="connsiteY6" fmla="*/ 179614 h 356507"/>
              <a:gd name="connsiteX7" fmla="*/ 702129 w 2675164"/>
              <a:gd name="connsiteY7" fmla="*/ 152400 h 356507"/>
              <a:gd name="connsiteX8" fmla="*/ 892629 w 2675164"/>
              <a:gd name="connsiteY8" fmla="*/ 201385 h 356507"/>
              <a:gd name="connsiteX9" fmla="*/ 1012372 w 2675164"/>
              <a:gd name="connsiteY9" fmla="*/ 231321 h 356507"/>
              <a:gd name="connsiteX10" fmla="*/ 1121229 w 2675164"/>
              <a:gd name="connsiteY10" fmla="*/ 231321 h 356507"/>
              <a:gd name="connsiteX11" fmla="*/ 1219200 w 2675164"/>
              <a:gd name="connsiteY11" fmla="*/ 198664 h 356507"/>
              <a:gd name="connsiteX12" fmla="*/ 1333500 w 2675164"/>
              <a:gd name="connsiteY12" fmla="*/ 117021 h 356507"/>
              <a:gd name="connsiteX13" fmla="*/ 1387929 w 2675164"/>
              <a:gd name="connsiteY13" fmla="*/ 68035 h 356507"/>
              <a:gd name="connsiteX14" fmla="*/ 1404257 w 2675164"/>
              <a:gd name="connsiteY14" fmla="*/ 29935 h 356507"/>
              <a:gd name="connsiteX15" fmla="*/ 1545772 w 2675164"/>
              <a:gd name="connsiteY15" fmla="*/ 0 h 356507"/>
              <a:gd name="connsiteX16" fmla="*/ 1665514 w 2675164"/>
              <a:gd name="connsiteY16" fmla="*/ 38100 h 356507"/>
              <a:gd name="connsiteX17" fmla="*/ 1793422 w 2675164"/>
              <a:gd name="connsiteY17" fmla="*/ 103414 h 356507"/>
              <a:gd name="connsiteX18" fmla="*/ 1891393 w 2675164"/>
              <a:gd name="connsiteY18" fmla="*/ 92528 h 356507"/>
              <a:gd name="connsiteX19" fmla="*/ 2049236 w 2675164"/>
              <a:gd name="connsiteY19" fmla="*/ 76200 h 356507"/>
              <a:gd name="connsiteX20" fmla="*/ 2193472 w 2675164"/>
              <a:gd name="connsiteY20" fmla="*/ 106135 h 356507"/>
              <a:gd name="connsiteX21" fmla="*/ 2332264 w 2675164"/>
              <a:gd name="connsiteY21" fmla="*/ 185057 h 356507"/>
              <a:gd name="connsiteX22" fmla="*/ 2419350 w 2675164"/>
              <a:gd name="connsiteY22" fmla="*/ 214992 h 356507"/>
              <a:gd name="connsiteX23" fmla="*/ 2522764 w 2675164"/>
              <a:gd name="connsiteY23" fmla="*/ 217714 h 356507"/>
              <a:gd name="connsiteX24" fmla="*/ 2582636 w 2675164"/>
              <a:gd name="connsiteY24" fmla="*/ 214992 h 356507"/>
              <a:gd name="connsiteX25" fmla="*/ 2675164 w 2675164"/>
              <a:gd name="connsiteY25" fmla="*/ 198664 h 356507"/>
              <a:gd name="connsiteX26" fmla="*/ 2664279 w 2675164"/>
              <a:gd name="connsiteY26" fmla="*/ 356507 h 356507"/>
              <a:gd name="connsiteX0" fmla="*/ 0 w 2552700"/>
              <a:gd name="connsiteY0" fmla="*/ 315685 h 356507"/>
              <a:gd name="connsiteX1" fmla="*/ 62593 w 2552700"/>
              <a:gd name="connsiteY1" fmla="*/ 304800 h 356507"/>
              <a:gd name="connsiteX2" fmla="*/ 182336 w 2552700"/>
              <a:gd name="connsiteY2" fmla="*/ 302078 h 356507"/>
              <a:gd name="connsiteX3" fmla="*/ 299358 w 2552700"/>
              <a:gd name="connsiteY3" fmla="*/ 266700 h 356507"/>
              <a:gd name="connsiteX4" fmla="*/ 381000 w 2552700"/>
              <a:gd name="connsiteY4" fmla="*/ 236764 h 356507"/>
              <a:gd name="connsiteX5" fmla="*/ 473529 w 2552700"/>
              <a:gd name="connsiteY5" fmla="*/ 179614 h 356507"/>
              <a:gd name="connsiteX6" fmla="*/ 579665 w 2552700"/>
              <a:gd name="connsiteY6" fmla="*/ 152400 h 356507"/>
              <a:gd name="connsiteX7" fmla="*/ 770165 w 2552700"/>
              <a:gd name="connsiteY7" fmla="*/ 201385 h 356507"/>
              <a:gd name="connsiteX8" fmla="*/ 889908 w 2552700"/>
              <a:gd name="connsiteY8" fmla="*/ 231321 h 356507"/>
              <a:gd name="connsiteX9" fmla="*/ 998765 w 2552700"/>
              <a:gd name="connsiteY9" fmla="*/ 231321 h 356507"/>
              <a:gd name="connsiteX10" fmla="*/ 1096736 w 2552700"/>
              <a:gd name="connsiteY10" fmla="*/ 198664 h 356507"/>
              <a:gd name="connsiteX11" fmla="*/ 1211036 w 2552700"/>
              <a:gd name="connsiteY11" fmla="*/ 117021 h 356507"/>
              <a:gd name="connsiteX12" fmla="*/ 1265465 w 2552700"/>
              <a:gd name="connsiteY12" fmla="*/ 68035 h 356507"/>
              <a:gd name="connsiteX13" fmla="*/ 1281793 w 2552700"/>
              <a:gd name="connsiteY13" fmla="*/ 29935 h 356507"/>
              <a:gd name="connsiteX14" fmla="*/ 1423308 w 2552700"/>
              <a:gd name="connsiteY14" fmla="*/ 0 h 356507"/>
              <a:gd name="connsiteX15" fmla="*/ 1543050 w 2552700"/>
              <a:gd name="connsiteY15" fmla="*/ 38100 h 356507"/>
              <a:gd name="connsiteX16" fmla="*/ 1670958 w 2552700"/>
              <a:gd name="connsiteY16" fmla="*/ 103414 h 356507"/>
              <a:gd name="connsiteX17" fmla="*/ 1768929 w 2552700"/>
              <a:gd name="connsiteY17" fmla="*/ 92528 h 356507"/>
              <a:gd name="connsiteX18" fmla="*/ 1926772 w 2552700"/>
              <a:gd name="connsiteY18" fmla="*/ 76200 h 356507"/>
              <a:gd name="connsiteX19" fmla="*/ 2071008 w 2552700"/>
              <a:gd name="connsiteY19" fmla="*/ 106135 h 356507"/>
              <a:gd name="connsiteX20" fmla="*/ 2209800 w 2552700"/>
              <a:gd name="connsiteY20" fmla="*/ 185057 h 356507"/>
              <a:gd name="connsiteX21" fmla="*/ 2296886 w 2552700"/>
              <a:gd name="connsiteY21" fmla="*/ 214992 h 356507"/>
              <a:gd name="connsiteX22" fmla="*/ 2400300 w 2552700"/>
              <a:gd name="connsiteY22" fmla="*/ 217714 h 356507"/>
              <a:gd name="connsiteX23" fmla="*/ 2460172 w 2552700"/>
              <a:gd name="connsiteY23" fmla="*/ 214992 h 356507"/>
              <a:gd name="connsiteX24" fmla="*/ 2552700 w 2552700"/>
              <a:gd name="connsiteY24" fmla="*/ 198664 h 356507"/>
              <a:gd name="connsiteX25" fmla="*/ 2541815 w 2552700"/>
              <a:gd name="connsiteY25" fmla="*/ 356507 h 356507"/>
              <a:gd name="connsiteX0" fmla="*/ 0 w 2490107"/>
              <a:gd name="connsiteY0" fmla="*/ 304800 h 356507"/>
              <a:gd name="connsiteX1" fmla="*/ 119743 w 2490107"/>
              <a:gd name="connsiteY1" fmla="*/ 302078 h 356507"/>
              <a:gd name="connsiteX2" fmla="*/ 236765 w 2490107"/>
              <a:gd name="connsiteY2" fmla="*/ 266700 h 356507"/>
              <a:gd name="connsiteX3" fmla="*/ 318407 w 2490107"/>
              <a:gd name="connsiteY3" fmla="*/ 236764 h 356507"/>
              <a:gd name="connsiteX4" fmla="*/ 410936 w 2490107"/>
              <a:gd name="connsiteY4" fmla="*/ 179614 h 356507"/>
              <a:gd name="connsiteX5" fmla="*/ 517072 w 2490107"/>
              <a:gd name="connsiteY5" fmla="*/ 152400 h 356507"/>
              <a:gd name="connsiteX6" fmla="*/ 707572 w 2490107"/>
              <a:gd name="connsiteY6" fmla="*/ 201385 h 356507"/>
              <a:gd name="connsiteX7" fmla="*/ 827315 w 2490107"/>
              <a:gd name="connsiteY7" fmla="*/ 231321 h 356507"/>
              <a:gd name="connsiteX8" fmla="*/ 936172 w 2490107"/>
              <a:gd name="connsiteY8" fmla="*/ 231321 h 356507"/>
              <a:gd name="connsiteX9" fmla="*/ 1034143 w 2490107"/>
              <a:gd name="connsiteY9" fmla="*/ 198664 h 356507"/>
              <a:gd name="connsiteX10" fmla="*/ 1148443 w 2490107"/>
              <a:gd name="connsiteY10" fmla="*/ 117021 h 356507"/>
              <a:gd name="connsiteX11" fmla="*/ 1202872 w 2490107"/>
              <a:gd name="connsiteY11" fmla="*/ 68035 h 356507"/>
              <a:gd name="connsiteX12" fmla="*/ 1219200 w 2490107"/>
              <a:gd name="connsiteY12" fmla="*/ 29935 h 356507"/>
              <a:gd name="connsiteX13" fmla="*/ 1360715 w 2490107"/>
              <a:gd name="connsiteY13" fmla="*/ 0 h 356507"/>
              <a:gd name="connsiteX14" fmla="*/ 1480457 w 2490107"/>
              <a:gd name="connsiteY14" fmla="*/ 38100 h 356507"/>
              <a:gd name="connsiteX15" fmla="*/ 1608365 w 2490107"/>
              <a:gd name="connsiteY15" fmla="*/ 103414 h 356507"/>
              <a:gd name="connsiteX16" fmla="*/ 1706336 w 2490107"/>
              <a:gd name="connsiteY16" fmla="*/ 92528 h 356507"/>
              <a:gd name="connsiteX17" fmla="*/ 1864179 w 2490107"/>
              <a:gd name="connsiteY17" fmla="*/ 76200 h 356507"/>
              <a:gd name="connsiteX18" fmla="*/ 2008415 w 2490107"/>
              <a:gd name="connsiteY18" fmla="*/ 106135 h 356507"/>
              <a:gd name="connsiteX19" fmla="*/ 2147207 w 2490107"/>
              <a:gd name="connsiteY19" fmla="*/ 185057 h 356507"/>
              <a:gd name="connsiteX20" fmla="*/ 2234293 w 2490107"/>
              <a:gd name="connsiteY20" fmla="*/ 214992 h 356507"/>
              <a:gd name="connsiteX21" fmla="*/ 2337707 w 2490107"/>
              <a:gd name="connsiteY21" fmla="*/ 217714 h 356507"/>
              <a:gd name="connsiteX22" fmla="*/ 2397579 w 2490107"/>
              <a:gd name="connsiteY22" fmla="*/ 214992 h 356507"/>
              <a:gd name="connsiteX23" fmla="*/ 2490107 w 2490107"/>
              <a:gd name="connsiteY23" fmla="*/ 198664 h 356507"/>
              <a:gd name="connsiteX24" fmla="*/ 2479222 w 2490107"/>
              <a:gd name="connsiteY24" fmla="*/ 356507 h 356507"/>
              <a:gd name="connsiteX0" fmla="*/ 0 w 2428195"/>
              <a:gd name="connsiteY0" fmla="*/ 302419 h 356507"/>
              <a:gd name="connsiteX1" fmla="*/ 57831 w 2428195"/>
              <a:gd name="connsiteY1" fmla="*/ 302078 h 356507"/>
              <a:gd name="connsiteX2" fmla="*/ 174853 w 2428195"/>
              <a:gd name="connsiteY2" fmla="*/ 266700 h 356507"/>
              <a:gd name="connsiteX3" fmla="*/ 256495 w 2428195"/>
              <a:gd name="connsiteY3" fmla="*/ 236764 h 356507"/>
              <a:gd name="connsiteX4" fmla="*/ 349024 w 2428195"/>
              <a:gd name="connsiteY4" fmla="*/ 179614 h 356507"/>
              <a:gd name="connsiteX5" fmla="*/ 455160 w 2428195"/>
              <a:gd name="connsiteY5" fmla="*/ 152400 h 356507"/>
              <a:gd name="connsiteX6" fmla="*/ 645660 w 2428195"/>
              <a:gd name="connsiteY6" fmla="*/ 201385 h 356507"/>
              <a:gd name="connsiteX7" fmla="*/ 765403 w 2428195"/>
              <a:gd name="connsiteY7" fmla="*/ 231321 h 356507"/>
              <a:gd name="connsiteX8" fmla="*/ 874260 w 2428195"/>
              <a:gd name="connsiteY8" fmla="*/ 231321 h 356507"/>
              <a:gd name="connsiteX9" fmla="*/ 972231 w 2428195"/>
              <a:gd name="connsiteY9" fmla="*/ 198664 h 356507"/>
              <a:gd name="connsiteX10" fmla="*/ 1086531 w 2428195"/>
              <a:gd name="connsiteY10" fmla="*/ 117021 h 356507"/>
              <a:gd name="connsiteX11" fmla="*/ 1140960 w 2428195"/>
              <a:gd name="connsiteY11" fmla="*/ 68035 h 356507"/>
              <a:gd name="connsiteX12" fmla="*/ 1157288 w 2428195"/>
              <a:gd name="connsiteY12" fmla="*/ 29935 h 356507"/>
              <a:gd name="connsiteX13" fmla="*/ 1298803 w 2428195"/>
              <a:gd name="connsiteY13" fmla="*/ 0 h 356507"/>
              <a:gd name="connsiteX14" fmla="*/ 1418545 w 2428195"/>
              <a:gd name="connsiteY14" fmla="*/ 38100 h 356507"/>
              <a:gd name="connsiteX15" fmla="*/ 1546453 w 2428195"/>
              <a:gd name="connsiteY15" fmla="*/ 103414 h 356507"/>
              <a:gd name="connsiteX16" fmla="*/ 1644424 w 2428195"/>
              <a:gd name="connsiteY16" fmla="*/ 92528 h 356507"/>
              <a:gd name="connsiteX17" fmla="*/ 1802267 w 2428195"/>
              <a:gd name="connsiteY17" fmla="*/ 76200 h 356507"/>
              <a:gd name="connsiteX18" fmla="*/ 1946503 w 2428195"/>
              <a:gd name="connsiteY18" fmla="*/ 106135 h 356507"/>
              <a:gd name="connsiteX19" fmla="*/ 2085295 w 2428195"/>
              <a:gd name="connsiteY19" fmla="*/ 185057 h 356507"/>
              <a:gd name="connsiteX20" fmla="*/ 2172381 w 2428195"/>
              <a:gd name="connsiteY20" fmla="*/ 214992 h 356507"/>
              <a:gd name="connsiteX21" fmla="*/ 2275795 w 2428195"/>
              <a:gd name="connsiteY21" fmla="*/ 217714 h 356507"/>
              <a:gd name="connsiteX22" fmla="*/ 2335667 w 2428195"/>
              <a:gd name="connsiteY22" fmla="*/ 214992 h 356507"/>
              <a:gd name="connsiteX23" fmla="*/ 2428195 w 2428195"/>
              <a:gd name="connsiteY23" fmla="*/ 198664 h 356507"/>
              <a:gd name="connsiteX24" fmla="*/ 2417310 w 2428195"/>
              <a:gd name="connsiteY24" fmla="*/ 356507 h 35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28195" h="356507">
                <a:moveTo>
                  <a:pt x="0" y="302419"/>
                </a:moveTo>
                <a:lnTo>
                  <a:pt x="57831" y="302078"/>
                </a:lnTo>
                <a:lnTo>
                  <a:pt x="174853" y="266700"/>
                </a:lnTo>
                <a:lnTo>
                  <a:pt x="256495" y="236764"/>
                </a:lnTo>
                <a:lnTo>
                  <a:pt x="349024" y="179614"/>
                </a:lnTo>
                <a:lnTo>
                  <a:pt x="455160" y="152400"/>
                </a:lnTo>
                <a:lnTo>
                  <a:pt x="645660" y="201385"/>
                </a:lnTo>
                <a:lnTo>
                  <a:pt x="765403" y="231321"/>
                </a:lnTo>
                <a:lnTo>
                  <a:pt x="874260" y="231321"/>
                </a:lnTo>
                <a:lnTo>
                  <a:pt x="972231" y="198664"/>
                </a:lnTo>
                <a:lnTo>
                  <a:pt x="1086531" y="117021"/>
                </a:lnTo>
                <a:lnTo>
                  <a:pt x="1140960" y="68035"/>
                </a:lnTo>
                <a:lnTo>
                  <a:pt x="1157288" y="29935"/>
                </a:lnTo>
                <a:lnTo>
                  <a:pt x="1298803" y="0"/>
                </a:lnTo>
                <a:lnTo>
                  <a:pt x="1418545" y="38100"/>
                </a:lnTo>
                <a:lnTo>
                  <a:pt x="1546453" y="103414"/>
                </a:lnTo>
                <a:lnTo>
                  <a:pt x="1644424" y="92528"/>
                </a:lnTo>
                <a:lnTo>
                  <a:pt x="1802267" y="76200"/>
                </a:lnTo>
                <a:lnTo>
                  <a:pt x="1946503" y="106135"/>
                </a:lnTo>
                <a:lnTo>
                  <a:pt x="2085295" y="185057"/>
                </a:lnTo>
                <a:lnTo>
                  <a:pt x="2172381" y="214992"/>
                </a:lnTo>
                <a:lnTo>
                  <a:pt x="2275795" y="217714"/>
                </a:lnTo>
                <a:lnTo>
                  <a:pt x="2335667" y="214992"/>
                </a:lnTo>
                <a:lnTo>
                  <a:pt x="2428195" y="198664"/>
                </a:lnTo>
                <a:lnTo>
                  <a:pt x="2417310" y="356507"/>
                </a:lnTo>
              </a:path>
            </a:pathLst>
          </a:custGeom>
          <a:ln w="190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0070C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35384BF-E15A-425C-9E4F-D411D74448EF}"/>
              </a:ext>
            </a:extLst>
          </p:cNvPr>
          <p:cNvSpPr/>
          <p:nvPr/>
        </p:nvSpPr>
        <p:spPr>
          <a:xfrm>
            <a:off x="4499429" y="3401786"/>
            <a:ext cx="617764" cy="302078"/>
          </a:xfrm>
          <a:custGeom>
            <a:avLst/>
            <a:gdLst>
              <a:gd name="connsiteX0" fmla="*/ 617764 w 617764"/>
              <a:gd name="connsiteY0" fmla="*/ 0 h 302078"/>
              <a:gd name="connsiteX1" fmla="*/ 568778 w 617764"/>
              <a:gd name="connsiteY1" fmla="*/ 280307 h 302078"/>
              <a:gd name="connsiteX2" fmla="*/ 0 w 617764"/>
              <a:gd name="connsiteY2" fmla="*/ 302078 h 3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7764" h="302078">
                <a:moveTo>
                  <a:pt x="617764" y="0"/>
                </a:moveTo>
                <a:lnTo>
                  <a:pt x="568778" y="280307"/>
                </a:lnTo>
                <a:lnTo>
                  <a:pt x="0" y="302078"/>
                </a:lnTo>
              </a:path>
            </a:pathLst>
          </a:custGeom>
          <a:ln w="190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0070C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5BED4FB-EDC1-49CF-A342-0E1AF7521954}"/>
              </a:ext>
            </a:extLst>
          </p:cNvPr>
          <p:cNvSpPr/>
          <p:nvPr/>
        </p:nvSpPr>
        <p:spPr>
          <a:xfrm>
            <a:off x="5144752" y="3315960"/>
            <a:ext cx="2280976" cy="205991"/>
          </a:xfrm>
          <a:custGeom>
            <a:avLst/>
            <a:gdLst>
              <a:gd name="connsiteX0" fmla="*/ 0 w 6079253"/>
              <a:gd name="connsiteY0" fmla="*/ 1130440 h 1256044"/>
              <a:gd name="connsiteX1" fmla="*/ 125604 w 6079253"/>
              <a:gd name="connsiteY1" fmla="*/ 1065126 h 1256044"/>
              <a:gd name="connsiteX2" fmla="*/ 205991 w 6079253"/>
              <a:gd name="connsiteY2" fmla="*/ 1050053 h 1256044"/>
              <a:gd name="connsiteX3" fmla="*/ 291402 w 6079253"/>
              <a:gd name="connsiteY3" fmla="*/ 1060101 h 1256044"/>
              <a:gd name="connsiteX4" fmla="*/ 492369 w 6079253"/>
              <a:gd name="connsiteY4" fmla="*/ 1165609 h 1256044"/>
              <a:gd name="connsiteX5" fmla="*/ 567732 w 6079253"/>
              <a:gd name="connsiteY5" fmla="*/ 1210827 h 1256044"/>
              <a:gd name="connsiteX6" fmla="*/ 663191 w 6079253"/>
              <a:gd name="connsiteY6" fmla="*/ 1220875 h 1256044"/>
              <a:gd name="connsiteX7" fmla="*/ 1396721 w 6079253"/>
              <a:gd name="connsiteY7" fmla="*/ 1220875 h 1256044"/>
              <a:gd name="connsiteX8" fmla="*/ 1497204 w 6079253"/>
              <a:gd name="connsiteY8" fmla="*/ 1205802 h 1256044"/>
              <a:gd name="connsiteX9" fmla="*/ 1652954 w 6079253"/>
              <a:gd name="connsiteY9" fmla="*/ 1165609 h 1256044"/>
              <a:gd name="connsiteX10" fmla="*/ 1763486 w 6079253"/>
              <a:gd name="connsiteY10" fmla="*/ 1150537 h 1256044"/>
              <a:gd name="connsiteX11" fmla="*/ 1879042 w 6079253"/>
              <a:gd name="connsiteY11" fmla="*/ 1180682 h 1256044"/>
              <a:gd name="connsiteX12" fmla="*/ 1939332 w 6079253"/>
              <a:gd name="connsiteY12" fmla="*/ 1220875 h 1256044"/>
              <a:gd name="connsiteX13" fmla="*/ 1984549 w 6079253"/>
              <a:gd name="connsiteY13" fmla="*/ 1256044 h 1256044"/>
              <a:gd name="connsiteX14" fmla="*/ 2090057 w 6079253"/>
              <a:gd name="connsiteY14" fmla="*/ 1220875 h 1256044"/>
              <a:gd name="connsiteX15" fmla="*/ 2170444 w 6079253"/>
              <a:gd name="connsiteY15" fmla="*/ 1185706 h 1256044"/>
              <a:gd name="connsiteX16" fmla="*/ 2280976 w 6079253"/>
              <a:gd name="connsiteY16" fmla="*/ 1175657 h 1256044"/>
              <a:gd name="connsiteX17" fmla="*/ 2652765 w 6079253"/>
              <a:gd name="connsiteY17" fmla="*/ 1195754 h 1256044"/>
              <a:gd name="connsiteX18" fmla="*/ 2818563 w 6079253"/>
              <a:gd name="connsiteY18" fmla="*/ 1125416 h 1256044"/>
              <a:gd name="connsiteX19" fmla="*/ 3064747 w 6079253"/>
              <a:gd name="connsiteY19" fmla="*/ 989763 h 1256044"/>
              <a:gd name="connsiteX20" fmla="*/ 3270739 w 6079253"/>
              <a:gd name="connsiteY20" fmla="*/ 939521 h 1256044"/>
              <a:gd name="connsiteX21" fmla="*/ 3627455 w 6079253"/>
              <a:gd name="connsiteY21" fmla="*/ 844062 h 1256044"/>
              <a:gd name="connsiteX22" fmla="*/ 3748035 w 6079253"/>
              <a:gd name="connsiteY22" fmla="*/ 818941 h 1256044"/>
              <a:gd name="connsiteX23" fmla="*/ 3893736 w 6079253"/>
              <a:gd name="connsiteY23" fmla="*/ 813917 h 1256044"/>
              <a:gd name="connsiteX24" fmla="*/ 4029389 w 6079253"/>
              <a:gd name="connsiteY24" fmla="*/ 778748 h 1256044"/>
              <a:gd name="connsiteX25" fmla="*/ 4240404 w 6079253"/>
              <a:gd name="connsiteY25" fmla="*/ 763675 h 1256044"/>
              <a:gd name="connsiteX26" fmla="*/ 4335864 w 6079253"/>
              <a:gd name="connsiteY26" fmla="*/ 768699 h 1256044"/>
              <a:gd name="connsiteX27" fmla="*/ 4446396 w 6079253"/>
              <a:gd name="connsiteY27" fmla="*/ 818941 h 1256044"/>
              <a:gd name="connsiteX28" fmla="*/ 4561952 w 6079253"/>
              <a:gd name="connsiteY28" fmla="*/ 869183 h 1256044"/>
              <a:gd name="connsiteX29" fmla="*/ 4662435 w 6079253"/>
              <a:gd name="connsiteY29" fmla="*/ 874207 h 1256044"/>
              <a:gd name="connsiteX30" fmla="*/ 4783015 w 6079253"/>
              <a:gd name="connsiteY30" fmla="*/ 844062 h 1256044"/>
              <a:gd name="connsiteX31" fmla="*/ 4898571 w 6079253"/>
              <a:gd name="connsiteY31" fmla="*/ 778748 h 1256044"/>
              <a:gd name="connsiteX32" fmla="*/ 5009103 w 6079253"/>
              <a:gd name="connsiteY32" fmla="*/ 663192 h 1256044"/>
              <a:gd name="connsiteX33" fmla="*/ 5189974 w 6079253"/>
              <a:gd name="connsiteY33" fmla="*/ 592853 h 1256044"/>
              <a:gd name="connsiteX34" fmla="*/ 5355771 w 6079253"/>
              <a:gd name="connsiteY34" fmla="*/ 396910 h 1256044"/>
              <a:gd name="connsiteX35" fmla="*/ 5476352 w 6079253"/>
              <a:gd name="connsiteY35" fmla="*/ 331596 h 1256044"/>
              <a:gd name="connsiteX36" fmla="*/ 5647174 w 6079253"/>
              <a:gd name="connsiteY36" fmla="*/ 241161 h 1256044"/>
              <a:gd name="connsiteX37" fmla="*/ 5933552 w 6079253"/>
              <a:gd name="connsiteY37" fmla="*/ 25121 h 1256044"/>
              <a:gd name="connsiteX38" fmla="*/ 5998866 w 6079253"/>
              <a:gd name="connsiteY38" fmla="*/ 40194 h 1256044"/>
              <a:gd name="connsiteX39" fmla="*/ 6079253 w 6079253"/>
              <a:gd name="connsiteY39" fmla="*/ 0 h 1256044"/>
              <a:gd name="connsiteX0" fmla="*/ 0 w 5998866"/>
              <a:gd name="connsiteY0" fmla="*/ 1105319 h 1230923"/>
              <a:gd name="connsiteX1" fmla="*/ 125604 w 5998866"/>
              <a:gd name="connsiteY1" fmla="*/ 1040005 h 1230923"/>
              <a:gd name="connsiteX2" fmla="*/ 205991 w 5998866"/>
              <a:gd name="connsiteY2" fmla="*/ 1024932 h 1230923"/>
              <a:gd name="connsiteX3" fmla="*/ 291402 w 5998866"/>
              <a:gd name="connsiteY3" fmla="*/ 1034980 h 1230923"/>
              <a:gd name="connsiteX4" fmla="*/ 492369 w 5998866"/>
              <a:gd name="connsiteY4" fmla="*/ 1140488 h 1230923"/>
              <a:gd name="connsiteX5" fmla="*/ 567732 w 5998866"/>
              <a:gd name="connsiteY5" fmla="*/ 1185706 h 1230923"/>
              <a:gd name="connsiteX6" fmla="*/ 663191 w 5998866"/>
              <a:gd name="connsiteY6" fmla="*/ 1195754 h 1230923"/>
              <a:gd name="connsiteX7" fmla="*/ 1396721 w 5998866"/>
              <a:gd name="connsiteY7" fmla="*/ 1195754 h 1230923"/>
              <a:gd name="connsiteX8" fmla="*/ 1497204 w 5998866"/>
              <a:gd name="connsiteY8" fmla="*/ 1180681 h 1230923"/>
              <a:gd name="connsiteX9" fmla="*/ 1652954 w 5998866"/>
              <a:gd name="connsiteY9" fmla="*/ 1140488 h 1230923"/>
              <a:gd name="connsiteX10" fmla="*/ 1763486 w 5998866"/>
              <a:gd name="connsiteY10" fmla="*/ 1125416 h 1230923"/>
              <a:gd name="connsiteX11" fmla="*/ 1879042 w 5998866"/>
              <a:gd name="connsiteY11" fmla="*/ 1155561 h 1230923"/>
              <a:gd name="connsiteX12" fmla="*/ 1939332 w 5998866"/>
              <a:gd name="connsiteY12" fmla="*/ 1195754 h 1230923"/>
              <a:gd name="connsiteX13" fmla="*/ 1984549 w 5998866"/>
              <a:gd name="connsiteY13" fmla="*/ 1230923 h 1230923"/>
              <a:gd name="connsiteX14" fmla="*/ 2090057 w 5998866"/>
              <a:gd name="connsiteY14" fmla="*/ 1195754 h 1230923"/>
              <a:gd name="connsiteX15" fmla="*/ 2170444 w 5998866"/>
              <a:gd name="connsiteY15" fmla="*/ 1160585 h 1230923"/>
              <a:gd name="connsiteX16" fmla="*/ 2280976 w 5998866"/>
              <a:gd name="connsiteY16" fmla="*/ 1150536 h 1230923"/>
              <a:gd name="connsiteX17" fmla="*/ 2652765 w 5998866"/>
              <a:gd name="connsiteY17" fmla="*/ 1170633 h 1230923"/>
              <a:gd name="connsiteX18" fmla="*/ 2818563 w 5998866"/>
              <a:gd name="connsiteY18" fmla="*/ 1100295 h 1230923"/>
              <a:gd name="connsiteX19" fmla="*/ 3064747 w 5998866"/>
              <a:gd name="connsiteY19" fmla="*/ 964642 h 1230923"/>
              <a:gd name="connsiteX20" fmla="*/ 3270739 w 5998866"/>
              <a:gd name="connsiteY20" fmla="*/ 914400 h 1230923"/>
              <a:gd name="connsiteX21" fmla="*/ 3627455 w 5998866"/>
              <a:gd name="connsiteY21" fmla="*/ 818941 h 1230923"/>
              <a:gd name="connsiteX22" fmla="*/ 3748035 w 5998866"/>
              <a:gd name="connsiteY22" fmla="*/ 793820 h 1230923"/>
              <a:gd name="connsiteX23" fmla="*/ 3893736 w 5998866"/>
              <a:gd name="connsiteY23" fmla="*/ 788796 h 1230923"/>
              <a:gd name="connsiteX24" fmla="*/ 4029389 w 5998866"/>
              <a:gd name="connsiteY24" fmla="*/ 753627 h 1230923"/>
              <a:gd name="connsiteX25" fmla="*/ 4240404 w 5998866"/>
              <a:gd name="connsiteY25" fmla="*/ 738554 h 1230923"/>
              <a:gd name="connsiteX26" fmla="*/ 4335864 w 5998866"/>
              <a:gd name="connsiteY26" fmla="*/ 743578 h 1230923"/>
              <a:gd name="connsiteX27" fmla="*/ 4446396 w 5998866"/>
              <a:gd name="connsiteY27" fmla="*/ 793820 h 1230923"/>
              <a:gd name="connsiteX28" fmla="*/ 4561952 w 5998866"/>
              <a:gd name="connsiteY28" fmla="*/ 844062 h 1230923"/>
              <a:gd name="connsiteX29" fmla="*/ 4662435 w 5998866"/>
              <a:gd name="connsiteY29" fmla="*/ 849086 h 1230923"/>
              <a:gd name="connsiteX30" fmla="*/ 4783015 w 5998866"/>
              <a:gd name="connsiteY30" fmla="*/ 818941 h 1230923"/>
              <a:gd name="connsiteX31" fmla="*/ 4898571 w 5998866"/>
              <a:gd name="connsiteY31" fmla="*/ 753627 h 1230923"/>
              <a:gd name="connsiteX32" fmla="*/ 5009103 w 5998866"/>
              <a:gd name="connsiteY32" fmla="*/ 638071 h 1230923"/>
              <a:gd name="connsiteX33" fmla="*/ 5189974 w 5998866"/>
              <a:gd name="connsiteY33" fmla="*/ 567732 h 1230923"/>
              <a:gd name="connsiteX34" fmla="*/ 5355771 w 5998866"/>
              <a:gd name="connsiteY34" fmla="*/ 371789 h 1230923"/>
              <a:gd name="connsiteX35" fmla="*/ 5476352 w 5998866"/>
              <a:gd name="connsiteY35" fmla="*/ 306475 h 1230923"/>
              <a:gd name="connsiteX36" fmla="*/ 5647174 w 5998866"/>
              <a:gd name="connsiteY36" fmla="*/ 216040 h 1230923"/>
              <a:gd name="connsiteX37" fmla="*/ 5933552 w 5998866"/>
              <a:gd name="connsiteY37" fmla="*/ 0 h 1230923"/>
              <a:gd name="connsiteX38" fmla="*/ 5998866 w 5998866"/>
              <a:gd name="connsiteY38" fmla="*/ 15073 h 1230923"/>
              <a:gd name="connsiteX0" fmla="*/ 0 w 5933552"/>
              <a:gd name="connsiteY0" fmla="*/ 1105319 h 1230923"/>
              <a:gd name="connsiteX1" fmla="*/ 125604 w 5933552"/>
              <a:gd name="connsiteY1" fmla="*/ 1040005 h 1230923"/>
              <a:gd name="connsiteX2" fmla="*/ 205991 w 5933552"/>
              <a:gd name="connsiteY2" fmla="*/ 1024932 h 1230923"/>
              <a:gd name="connsiteX3" fmla="*/ 291402 w 5933552"/>
              <a:gd name="connsiteY3" fmla="*/ 1034980 h 1230923"/>
              <a:gd name="connsiteX4" fmla="*/ 492369 w 5933552"/>
              <a:gd name="connsiteY4" fmla="*/ 1140488 h 1230923"/>
              <a:gd name="connsiteX5" fmla="*/ 567732 w 5933552"/>
              <a:gd name="connsiteY5" fmla="*/ 1185706 h 1230923"/>
              <a:gd name="connsiteX6" fmla="*/ 663191 w 5933552"/>
              <a:gd name="connsiteY6" fmla="*/ 1195754 h 1230923"/>
              <a:gd name="connsiteX7" fmla="*/ 1396721 w 5933552"/>
              <a:gd name="connsiteY7" fmla="*/ 1195754 h 1230923"/>
              <a:gd name="connsiteX8" fmla="*/ 1497204 w 5933552"/>
              <a:gd name="connsiteY8" fmla="*/ 1180681 h 1230923"/>
              <a:gd name="connsiteX9" fmla="*/ 1652954 w 5933552"/>
              <a:gd name="connsiteY9" fmla="*/ 1140488 h 1230923"/>
              <a:gd name="connsiteX10" fmla="*/ 1763486 w 5933552"/>
              <a:gd name="connsiteY10" fmla="*/ 1125416 h 1230923"/>
              <a:gd name="connsiteX11" fmla="*/ 1879042 w 5933552"/>
              <a:gd name="connsiteY11" fmla="*/ 1155561 h 1230923"/>
              <a:gd name="connsiteX12" fmla="*/ 1939332 w 5933552"/>
              <a:gd name="connsiteY12" fmla="*/ 1195754 h 1230923"/>
              <a:gd name="connsiteX13" fmla="*/ 1984549 w 5933552"/>
              <a:gd name="connsiteY13" fmla="*/ 1230923 h 1230923"/>
              <a:gd name="connsiteX14" fmla="*/ 2090057 w 5933552"/>
              <a:gd name="connsiteY14" fmla="*/ 1195754 h 1230923"/>
              <a:gd name="connsiteX15" fmla="*/ 2170444 w 5933552"/>
              <a:gd name="connsiteY15" fmla="*/ 1160585 h 1230923"/>
              <a:gd name="connsiteX16" fmla="*/ 2280976 w 5933552"/>
              <a:gd name="connsiteY16" fmla="*/ 1150536 h 1230923"/>
              <a:gd name="connsiteX17" fmla="*/ 2652765 w 5933552"/>
              <a:gd name="connsiteY17" fmla="*/ 1170633 h 1230923"/>
              <a:gd name="connsiteX18" fmla="*/ 2818563 w 5933552"/>
              <a:gd name="connsiteY18" fmla="*/ 1100295 h 1230923"/>
              <a:gd name="connsiteX19" fmla="*/ 3064747 w 5933552"/>
              <a:gd name="connsiteY19" fmla="*/ 964642 h 1230923"/>
              <a:gd name="connsiteX20" fmla="*/ 3270739 w 5933552"/>
              <a:gd name="connsiteY20" fmla="*/ 914400 h 1230923"/>
              <a:gd name="connsiteX21" fmla="*/ 3627455 w 5933552"/>
              <a:gd name="connsiteY21" fmla="*/ 818941 h 1230923"/>
              <a:gd name="connsiteX22" fmla="*/ 3748035 w 5933552"/>
              <a:gd name="connsiteY22" fmla="*/ 793820 h 1230923"/>
              <a:gd name="connsiteX23" fmla="*/ 3893736 w 5933552"/>
              <a:gd name="connsiteY23" fmla="*/ 788796 h 1230923"/>
              <a:gd name="connsiteX24" fmla="*/ 4029389 w 5933552"/>
              <a:gd name="connsiteY24" fmla="*/ 753627 h 1230923"/>
              <a:gd name="connsiteX25" fmla="*/ 4240404 w 5933552"/>
              <a:gd name="connsiteY25" fmla="*/ 738554 h 1230923"/>
              <a:gd name="connsiteX26" fmla="*/ 4335864 w 5933552"/>
              <a:gd name="connsiteY26" fmla="*/ 743578 h 1230923"/>
              <a:gd name="connsiteX27" fmla="*/ 4446396 w 5933552"/>
              <a:gd name="connsiteY27" fmla="*/ 793820 h 1230923"/>
              <a:gd name="connsiteX28" fmla="*/ 4561952 w 5933552"/>
              <a:gd name="connsiteY28" fmla="*/ 844062 h 1230923"/>
              <a:gd name="connsiteX29" fmla="*/ 4662435 w 5933552"/>
              <a:gd name="connsiteY29" fmla="*/ 849086 h 1230923"/>
              <a:gd name="connsiteX30" fmla="*/ 4783015 w 5933552"/>
              <a:gd name="connsiteY30" fmla="*/ 818941 h 1230923"/>
              <a:gd name="connsiteX31" fmla="*/ 4898571 w 5933552"/>
              <a:gd name="connsiteY31" fmla="*/ 753627 h 1230923"/>
              <a:gd name="connsiteX32" fmla="*/ 5009103 w 5933552"/>
              <a:gd name="connsiteY32" fmla="*/ 638071 h 1230923"/>
              <a:gd name="connsiteX33" fmla="*/ 5189974 w 5933552"/>
              <a:gd name="connsiteY33" fmla="*/ 567732 h 1230923"/>
              <a:gd name="connsiteX34" fmla="*/ 5355771 w 5933552"/>
              <a:gd name="connsiteY34" fmla="*/ 371789 h 1230923"/>
              <a:gd name="connsiteX35" fmla="*/ 5476352 w 5933552"/>
              <a:gd name="connsiteY35" fmla="*/ 306475 h 1230923"/>
              <a:gd name="connsiteX36" fmla="*/ 5647174 w 5933552"/>
              <a:gd name="connsiteY36" fmla="*/ 216040 h 1230923"/>
              <a:gd name="connsiteX37" fmla="*/ 5933552 w 5933552"/>
              <a:gd name="connsiteY37" fmla="*/ 0 h 1230923"/>
              <a:gd name="connsiteX0" fmla="*/ 0 w 5647174"/>
              <a:gd name="connsiteY0" fmla="*/ 889279 h 1014883"/>
              <a:gd name="connsiteX1" fmla="*/ 125604 w 5647174"/>
              <a:gd name="connsiteY1" fmla="*/ 823965 h 1014883"/>
              <a:gd name="connsiteX2" fmla="*/ 205991 w 5647174"/>
              <a:gd name="connsiteY2" fmla="*/ 808892 h 1014883"/>
              <a:gd name="connsiteX3" fmla="*/ 291402 w 5647174"/>
              <a:gd name="connsiteY3" fmla="*/ 818940 h 1014883"/>
              <a:gd name="connsiteX4" fmla="*/ 492369 w 5647174"/>
              <a:gd name="connsiteY4" fmla="*/ 924448 h 1014883"/>
              <a:gd name="connsiteX5" fmla="*/ 567732 w 5647174"/>
              <a:gd name="connsiteY5" fmla="*/ 969666 h 1014883"/>
              <a:gd name="connsiteX6" fmla="*/ 663191 w 5647174"/>
              <a:gd name="connsiteY6" fmla="*/ 979714 h 1014883"/>
              <a:gd name="connsiteX7" fmla="*/ 1396721 w 5647174"/>
              <a:gd name="connsiteY7" fmla="*/ 979714 h 1014883"/>
              <a:gd name="connsiteX8" fmla="*/ 1497204 w 5647174"/>
              <a:gd name="connsiteY8" fmla="*/ 964641 h 1014883"/>
              <a:gd name="connsiteX9" fmla="*/ 1652954 w 5647174"/>
              <a:gd name="connsiteY9" fmla="*/ 924448 h 1014883"/>
              <a:gd name="connsiteX10" fmla="*/ 1763486 w 5647174"/>
              <a:gd name="connsiteY10" fmla="*/ 909376 h 1014883"/>
              <a:gd name="connsiteX11" fmla="*/ 1879042 w 5647174"/>
              <a:gd name="connsiteY11" fmla="*/ 939521 h 1014883"/>
              <a:gd name="connsiteX12" fmla="*/ 1939332 w 5647174"/>
              <a:gd name="connsiteY12" fmla="*/ 979714 h 1014883"/>
              <a:gd name="connsiteX13" fmla="*/ 1984549 w 5647174"/>
              <a:gd name="connsiteY13" fmla="*/ 1014883 h 1014883"/>
              <a:gd name="connsiteX14" fmla="*/ 2090057 w 5647174"/>
              <a:gd name="connsiteY14" fmla="*/ 979714 h 1014883"/>
              <a:gd name="connsiteX15" fmla="*/ 2170444 w 5647174"/>
              <a:gd name="connsiteY15" fmla="*/ 944545 h 1014883"/>
              <a:gd name="connsiteX16" fmla="*/ 2280976 w 5647174"/>
              <a:gd name="connsiteY16" fmla="*/ 934496 h 1014883"/>
              <a:gd name="connsiteX17" fmla="*/ 2652765 w 5647174"/>
              <a:gd name="connsiteY17" fmla="*/ 954593 h 1014883"/>
              <a:gd name="connsiteX18" fmla="*/ 2818563 w 5647174"/>
              <a:gd name="connsiteY18" fmla="*/ 884255 h 1014883"/>
              <a:gd name="connsiteX19" fmla="*/ 3064747 w 5647174"/>
              <a:gd name="connsiteY19" fmla="*/ 748602 h 1014883"/>
              <a:gd name="connsiteX20" fmla="*/ 3270739 w 5647174"/>
              <a:gd name="connsiteY20" fmla="*/ 698360 h 1014883"/>
              <a:gd name="connsiteX21" fmla="*/ 3627455 w 5647174"/>
              <a:gd name="connsiteY21" fmla="*/ 602901 h 1014883"/>
              <a:gd name="connsiteX22" fmla="*/ 3748035 w 5647174"/>
              <a:gd name="connsiteY22" fmla="*/ 577780 h 1014883"/>
              <a:gd name="connsiteX23" fmla="*/ 3893736 w 5647174"/>
              <a:gd name="connsiteY23" fmla="*/ 572756 h 1014883"/>
              <a:gd name="connsiteX24" fmla="*/ 4029389 w 5647174"/>
              <a:gd name="connsiteY24" fmla="*/ 537587 h 1014883"/>
              <a:gd name="connsiteX25" fmla="*/ 4240404 w 5647174"/>
              <a:gd name="connsiteY25" fmla="*/ 522514 h 1014883"/>
              <a:gd name="connsiteX26" fmla="*/ 4335864 w 5647174"/>
              <a:gd name="connsiteY26" fmla="*/ 527538 h 1014883"/>
              <a:gd name="connsiteX27" fmla="*/ 4446396 w 5647174"/>
              <a:gd name="connsiteY27" fmla="*/ 577780 h 1014883"/>
              <a:gd name="connsiteX28" fmla="*/ 4561952 w 5647174"/>
              <a:gd name="connsiteY28" fmla="*/ 628022 h 1014883"/>
              <a:gd name="connsiteX29" fmla="*/ 4662435 w 5647174"/>
              <a:gd name="connsiteY29" fmla="*/ 633046 h 1014883"/>
              <a:gd name="connsiteX30" fmla="*/ 4783015 w 5647174"/>
              <a:gd name="connsiteY30" fmla="*/ 602901 h 1014883"/>
              <a:gd name="connsiteX31" fmla="*/ 4898571 w 5647174"/>
              <a:gd name="connsiteY31" fmla="*/ 537587 h 1014883"/>
              <a:gd name="connsiteX32" fmla="*/ 5009103 w 5647174"/>
              <a:gd name="connsiteY32" fmla="*/ 422031 h 1014883"/>
              <a:gd name="connsiteX33" fmla="*/ 5189974 w 5647174"/>
              <a:gd name="connsiteY33" fmla="*/ 351692 h 1014883"/>
              <a:gd name="connsiteX34" fmla="*/ 5355771 w 5647174"/>
              <a:gd name="connsiteY34" fmla="*/ 155749 h 1014883"/>
              <a:gd name="connsiteX35" fmla="*/ 5476352 w 5647174"/>
              <a:gd name="connsiteY35" fmla="*/ 90435 h 1014883"/>
              <a:gd name="connsiteX36" fmla="*/ 5647174 w 5647174"/>
              <a:gd name="connsiteY36" fmla="*/ 0 h 1014883"/>
              <a:gd name="connsiteX0" fmla="*/ 0 w 5476352"/>
              <a:gd name="connsiteY0" fmla="*/ 798844 h 924448"/>
              <a:gd name="connsiteX1" fmla="*/ 125604 w 5476352"/>
              <a:gd name="connsiteY1" fmla="*/ 733530 h 924448"/>
              <a:gd name="connsiteX2" fmla="*/ 205991 w 5476352"/>
              <a:gd name="connsiteY2" fmla="*/ 718457 h 924448"/>
              <a:gd name="connsiteX3" fmla="*/ 291402 w 5476352"/>
              <a:gd name="connsiteY3" fmla="*/ 728505 h 924448"/>
              <a:gd name="connsiteX4" fmla="*/ 492369 w 5476352"/>
              <a:gd name="connsiteY4" fmla="*/ 834013 h 924448"/>
              <a:gd name="connsiteX5" fmla="*/ 567732 w 5476352"/>
              <a:gd name="connsiteY5" fmla="*/ 879231 h 924448"/>
              <a:gd name="connsiteX6" fmla="*/ 663191 w 5476352"/>
              <a:gd name="connsiteY6" fmla="*/ 889279 h 924448"/>
              <a:gd name="connsiteX7" fmla="*/ 1396721 w 5476352"/>
              <a:gd name="connsiteY7" fmla="*/ 889279 h 924448"/>
              <a:gd name="connsiteX8" fmla="*/ 1497204 w 5476352"/>
              <a:gd name="connsiteY8" fmla="*/ 874206 h 924448"/>
              <a:gd name="connsiteX9" fmla="*/ 1652954 w 5476352"/>
              <a:gd name="connsiteY9" fmla="*/ 834013 h 924448"/>
              <a:gd name="connsiteX10" fmla="*/ 1763486 w 5476352"/>
              <a:gd name="connsiteY10" fmla="*/ 818941 h 924448"/>
              <a:gd name="connsiteX11" fmla="*/ 1879042 w 5476352"/>
              <a:gd name="connsiteY11" fmla="*/ 849086 h 924448"/>
              <a:gd name="connsiteX12" fmla="*/ 1939332 w 5476352"/>
              <a:gd name="connsiteY12" fmla="*/ 889279 h 924448"/>
              <a:gd name="connsiteX13" fmla="*/ 1984549 w 5476352"/>
              <a:gd name="connsiteY13" fmla="*/ 924448 h 924448"/>
              <a:gd name="connsiteX14" fmla="*/ 2090057 w 5476352"/>
              <a:gd name="connsiteY14" fmla="*/ 889279 h 924448"/>
              <a:gd name="connsiteX15" fmla="*/ 2170444 w 5476352"/>
              <a:gd name="connsiteY15" fmla="*/ 854110 h 924448"/>
              <a:gd name="connsiteX16" fmla="*/ 2280976 w 5476352"/>
              <a:gd name="connsiteY16" fmla="*/ 844061 h 924448"/>
              <a:gd name="connsiteX17" fmla="*/ 2652765 w 5476352"/>
              <a:gd name="connsiteY17" fmla="*/ 864158 h 924448"/>
              <a:gd name="connsiteX18" fmla="*/ 2818563 w 5476352"/>
              <a:gd name="connsiteY18" fmla="*/ 793820 h 924448"/>
              <a:gd name="connsiteX19" fmla="*/ 3064747 w 5476352"/>
              <a:gd name="connsiteY19" fmla="*/ 658167 h 924448"/>
              <a:gd name="connsiteX20" fmla="*/ 3270739 w 5476352"/>
              <a:gd name="connsiteY20" fmla="*/ 607925 h 924448"/>
              <a:gd name="connsiteX21" fmla="*/ 3627455 w 5476352"/>
              <a:gd name="connsiteY21" fmla="*/ 512466 h 924448"/>
              <a:gd name="connsiteX22" fmla="*/ 3748035 w 5476352"/>
              <a:gd name="connsiteY22" fmla="*/ 487345 h 924448"/>
              <a:gd name="connsiteX23" fmla="*/ 3893736 w 5476352"/>
              <a:gd name="connsiteY23" fmla="*/ 482321 h 924448"/>
              <a:gd name="connsiteX24" fmla="*/ 4029389 w 5476352"/>
              <a:gd name="connsiteY24" fmla="*/ 447152 h 924448"/>
              <a:gd name="connsiteX25" fmla="*/ 4240404 w 5476352"/>
              <a:gd name="connsiteY25" fmla="*/ 432079 h 924448"/>
              <a:gd name="connsiteX26" fmla="*/ 4335864 w 5476352"/>
              <a:gd name="connsiteY26" fmla="*/ 437103 h 924448"/>
              <a:gd name="connsiteX27" fmla="*/ 4446396 w 5476352"/>
              <a:gd name="connsiteY27" fmla="*/ 487345 h 924448"/>
              <a:gd name="connsiteX28" fmla="*/ 4561952 w 5476352"/>
              <a:gd name="connsiteY28" fmla="*/ 537587 h 924448"/>
              <a:gd name="connsiteX29" fmla="*/ 4662435 w 5476352"/>
              <a:gd name="connsiteY29" fmla="*/ 542611 h 924448"/>
              <a:gd name="connsiteX30" fmla="*/ 4783015 w 5476352"/>
              <a:gd name="connsiteY30" fmla="*/ 512466 h 924448"/>
              <a:gd name="connsiteX31" fmla="*/ 4898571 w 5476352"/>
              <a:gd name="connsiteY31" fmla="*/ 447152 h 924448"/>
              <a:gd name="connsiteX32" fmla="*/ 5009103 w 5476352"/>
              <a:gd name="connsiteY32" fmla="*/ 331596 h 924448"/>
              <a:gd name="connsiteX33" fmla="*/ 5189974 w 5476352"/>
              <a:gd name="connsiteY33" fmla="*/ 261257 h 924448"/>
              <a:gd name="connsiteX34" fmla="*/ 5355771 w 5476352"/>
              <a:gd name="connsiteY34" fmla="*/ 65314 h 924448"/>
              <a:gd name="connsiteX35" fmla="*/ 5476352 w 5476352"/>
              <a:gd name="connsiteY35" fmla="*/ 0 h 924448"/>
              <a:gd name="connsiteX0" fmla="*/ 0 w 5466485"/>
              <a:gd name="connsiteY0" fmla="*/ 792266 h 917870"/>
              <a:gd name="connsiteX1" fmla="*/ 125604 w 5466485"/>
              <a:gd name="connsiteY1" fmla="*/ 726952 h 917870"/>
              <a:gd name="connsiteX2" fmla="*/ 205991 w 5466485"/>
              <a:gd name="connsiteY2" fmla="*/ 711879 h 917870"/>
              <a:gd name="connsiteX3" fmla="*/ 291402 w 5466485"/>
              <a:gd name="connsiteY3" fmla="*/ 721927 h 917870"/>
              <a:gd name="connsiteX4" fmla="*/ 492369 w 5466485"/>
              <a:gd name="connsiteY4" fmla="*/ 827435 h 917870"/>
              <a:gd name="connsiteX5" fmla="*/ 567732 w 5466485"/>
              <a:gd name="connsiteY5" fmla="*/ 872653 h 917870"/>
              <a:gd name="connsiteX6" fmla="*/ 663191 w 5466485"/>
              <a:gd name="connsiteY6" fmla="*/ 882701 h 917870"/>
              <a:gd name="connsiteX7" fmla="*/ 1396721 w 5466485"/>
              <a:gd name="connsiteY7" fmla="*/ 882701 h 917870"/>
              <a:gd name="connsiteX8" fmla="*/ 1497204 w 5466485"/>
              <a:gd name="connsiteY8" fmla="*/ 867628 h 917870"/>
              <a:gd name="connsiteX9" fmla="*/ 1652954 w 5466485"/>
              <a:gd name="connsiteY9" fmla="*/ 827435 h 917870"/>
              <a:gd name="connsiteX10" fmla="*/ 1763486 w 5466485"/>
              <a:gd name="connsiteY10" fmla="*/ 812363 h 917870"/>
              <a:gd name="connsiteX11" fmla="*/ 1879042 w 5466485"/>
              <a:gd name="connsiteY11" fmla="*/ 842508 h 917870"/>
              <a:gd name="connsiteX12" fmla="*/ 1939332 w 5466485"/>
              <a:gd name="connsiteY12" fmla="*/ 882701 h 917870"/>
              <a:gd name="connsiteX13" fmla="*/ 1984549 w 5466485"/>
              <a:gd name="connsiteY13" fmla="*/ 917870 h 917870"/>
              <a:gd name="connsiteX14" fmla="*/ 2090057 w 5466485"/>
              <a:gd name="connsiteY14" fmla="*/ 882701 h 917870"/>
              <a:gd name="connsiteX15" fmla="*/ 2170444 w 5466485"/>
              <a:gd name="connsiteY15" fmla="*/ 847532 h 917870"/>
              <a:gd name="connsiteX16" fmla="*/ 2280976 w 5466485"/>
              <a:gd name="connsiteY16" fmla="*/ 837483 h 917870"/>
              <a:gd name="connsiteX17" fmla="*/ 2652765 w 5466485"/>
              <a:gd name="connsiteY17" fmla="*/ 857580 h 917870"/>
              <a:gd name="connsiteX18" fmla="*/ 2818563 w 5466485"/>
              <a:gd name="connsiteY18" fmla="*/ 787242 h 917870"/>
              <a:gd name="connsiteX19" fmla="*/ 3064747 w 5466485"/>
              <a:gd name="connsiteY19" fmla="*/ 651589 h 917870"/>
              <a:gd name="connsiteX20" fmla="*/ 3270739 w 5466485"/>
              <a:gd name="connsiteY20" fmla="*/ 601347 h 917870"/>
              <a:gd name="connsiteX21" fmla="*/ 3627455 w 5466485"/>
              <a:gd name="connsiteY21" fmla="*/ 505888 h 917870"/>
              <a:gd name="connsiteX22" fmla="*/ 3748035 w 5466485"/>
              <a:gd name="connsiteY22" fmla="*/ 480767 h 917870"/>
              <a:gd name="connsiteX23" fmla="*/ 3893736 w 5466485"/>
              <a:gd name="connsiteY23" fmla="*/ 475743 h 917870"/>
              <a:gd name="connsiteX24" fmla="*/ 4029389 w 5466485"/>
              <a:gd name="connsiteY24" fmla="*/ 440574 h 917870"/>
              <a:gd name="connsiteX25" fmla="*/ 4240404 w 5466485"/>
              <a:gd name="connsiteY25" fmla="*/ 425501 h 917870"/>
              <a:gd name="connsiteX26" fmla="*/ 4335864 w 5466485"/>
              <a:gd name="connsiteY26" fmla="*/ 430525 h 917870"/>
              <a:gd name="connsiteX27" fmla="*/ 4446396 w 5466485"/>
              <a:gd name="connsiteY27" fmla="*/ 480767 h 917870"/>
              <a:gd name="connsiteX28" fmla="*/ 4561952 w 5466485"/>
              <a:gd name="connsiteY28" fmla="*/ 531009 h 917870"/>
              <a:gd name="connsiteX29" fmla="*/ 4662435 w 5466485"/>
              <a:gd name="connsiteY29" fmla="*/ 536033 h 917870"/>
              <a:gd name="connsiteX30" fmla="*/ 4783015 w 5466485"/>
              <a:gd name="connsiteY30" fmla="*/ 505888 h 917870"/>
              <a:gd name="connsiteX31" fmla="*/ 4898571 w 5466485"/>
              <a:gd name="connsiteY31" fmla="*/ 440574 h 917870"/>
              <a:gd name="connsiteX32" fmla="*/ 5009103 w 5466485"/>
              <a:gd name="connsiteY32" fmla="*/ 325018 h 917870"/>
              <a:gd name="connsiteX33" fmla="*/ 5189974 w 5466485"/>
              <a:gd name="connsiteY33" fmla="*/ 254679 h 917870"/>
              <a:gd name="connsiteX34" fmla="*/ 5355771 w 5466485"/>
              <a:gd name="connsiteY34" fmla="*/ 58736 h 917870"/>
              <a:gd name="connsiteX35" fmla="*/ 5466485 w 5466485"/>
              <a:gd name="connsiteY35" fmla="*/ 0 h 917870"/>
              <a:gd name="connsiteX0" fmla="*/ 0 w 5355771"/>
              <a:gd name="connsiteY0" fmla="*/ 733530 h 859134"/>
              <a:gd name="connsiteX1" fmla="*/ 125604 w 5355771"/>
              <a:gd name="connsiteY1" fmla="*/ 668216 h 859134"/>
              <a:gd name="connsiteX2" fmla="*/ 205991 w 5355771"/>
              <a:gd name="connsiteY2" fmla="*/ 653143 h 859134"/>
              <a:gd name="connsiteX3" fmla="*/ 291402 w 5355771"/>
              <a:gd name="connsiteY3" fmla="*/ 663191 h 859134"/>
              <a:gd name="connsiteX4" fmla="*/ 492369 w 5355771"/>
              <a:gd name="connsiteY4" fmla="*/ 768699 h 859134"/>
              <a:gd name="connsiteX5" fmla="*/ 567732 w 5355771"/>
              <a:gd name="connsiteY5" fmla="*/ 813917 h 859134"/>
              <a:gd name="connsiteX6" fmla="*/ 663191 w 5355771"/>
              <a:gd name="connsiteY6" fmla="*/ 823965 h 859134"/>
              <a:gd name="connsiteX7" fmla="*/ 1396721 w 5355771"/>
              <a:gd name="connsiteY7" fmla="*/ 823965 h 859134"/>
              <a:gd name="connsiteX8" fmla="*/ 1497204 w 5355771"/>
              <a:gd name="connsiteY8" fmla="*/ 808892 h 859134"/>
              <a:gd name="connsiteX9" fmla="*/ 1652954 w 5355771"/>
              <a:gd name="connsiteY9" fmla="*/ 768699 h 859134"/>
              <a:gd name="connsiteX10" fmla="*/ 1763486 w 5355771"/>
              <a:gd name="connsiteY10" fmla="*/ 753627 h 859134"/>
              <a:gd name="connsiteX11" fmla="*/ 1879042 w 5355771"/>
              <a:gd name="connsiteY11" fmla="*/ 783772 h 859134"/>
              <a:gd name="connsiteX12" fmla="*/ 1939332 w 5355771"/>
              <a:gd name="connsiteY12" fmla="*/ 823965 h 859134"/>
              <a:gd name="connsiteX13" fmla="*/ 1984549 w 5355771"/>
              <a:gd name="connsiteY13" fmla="*/ 859134 h 859134"/>
              <a:gd name="connsiteX14" fmla="*/ 2090057 w 5355771"/>
              <a:gd name="connsiteY14" fmla="*/ 823965 h 859134"/>
              <a:gd name="connsiteX15" fmla="*/ 2170444 w 5355771"/>
              <a:gd name="connsiteY15" fmla="*/ 788796 h 859134"/>
              <a:gd name="connsiteX16" fmla="*/ 2280976 w 5355771"/>
              <a:gd name="connsiteY16" fmla="*/ 778747 h 859134"/>
              <a:gd name="connsiteX17" fmla="*/ 2652765 w 5355771"/>
              <a:gd name="connsiteY17" fmla="*/ 798844 h 859134"/>
              <a:gd name="connsiteX18" fmla="*/ 2818563 w 5355771"/>
              <a:gd name="connsiteY18" fmla="*/ 728506 h 859134"/>
              <a:gd name="connsiteX19" fmla="*/ 3064747 w 5355771"/>
              <a:gd name="connsiteY19" fmla="*/ 592853 h 859134"/>
              <a:gd name="connsiteX20" fmla="*/ 3270739 w 5355771"/>
              <a:gd name="connsiteY20" fmla="*/ 542611 h 859134"/>
              <a:gd name="connsiteX21" fmla="*/ 3627455 w 5355771"/>
              <a:gd name="connsiteY21" fmla="*/ 447152 h 859134"/>
              <a:gd name="connsiteX22" fmla="*/ 3748035 w 5355771"/>
              <a:gd name="connsiteY22" fmla="*/ 422031 h 859134"/>
              <a:gd name="connsiteX23" fmla="*/ 3893736 w 5355771"/>
              <a:gd name="connsiteY23" fmla="*/ 417007 h 859134"/>
              <a:gd name="connsiteX24" fmla="*/ 4029389 w 5355771"/>
              <a:gd name="connsiteY24" fmla="*/ 381838 h 859134"/>
              <a:gd name="connsiteX25" fmla="*/ 4240404 w 5355771"/>
              <a:gd name="connsiteY25" fmla="*/ 366765 h 859134"/>
              <a:gd name="connsiteX26" fmla="*/ 4335864 w 5355771"/>
              <a:gd name="connsiteY26" fmla="*/ 371789 h 859134"/>
              <a:gd name="connsiteX27" fmla="*/ 4446396 w 5355771"/>
              <a:gd name="connsiteY27" fmla="*/ 422031 h 859134"/>
              <a:gd name="connsiteX28" fmla="*/ 4561952 w 5355771"/>
              <a:gd name="connsiteY28" fmla="*/ 472273 h 859134"/>
              <a:gd name="connsiteX29" fmla="*/ 4662435 w 5355771"/>
              <a:gd name="connsiteY29" fmla="*/ 477297 h 859134"/>
              <a:gd name="connsiteX30" fmla="*/ 4783015 w 5355771"/>
              <a:gd name="connsiteY30" fmla="*/ 447152 h 859134"/>
              <a:gd name="connsiteX31" fmla="*/ 4898571 w 5355771"/>
              <a:gd name="connsiteY31" fmla="*/ 381838 h 859134"/>
              <a:gd name="connsiteX32" fmla="*/ 5009103 w 5355771"/>
              <a:gd name="connsiteY32" fmla="*/ 266282 h 859134"/>
              <a:gd name="connsiteX33" fmla="*/ 5189974 w 5355771"/>
              <a:gd name="connsiteY33" fmla="*/ 195943 h 859134"/>
              <a:gd name="connsiteX34" fmla="*/ 5355771 w 5355771"/>
              <a:gd name="connsiteY34" fmla="*/ 0 h 859134"/>
              <a:gd name="connsiteX0" fmla="*/ 0 w 5189974"/>
              <a:gd name="connsiteY0" fmla="*/ 537587 h 663191"/>
              <a:gd name="connsiteX1" fmla="*/ 125604 w 5189974"/>
              <a:gd name="connsiteY1" fmla="*/ 472273 h 663191"/>
              <a:gd name="connsiteX2" fmla="*/ 205991 w 5189974"/>
              <a:gd name="connsiteY2" fmla="*/ 457200 h 663191"/>
              <a:gd name="connsiteX3" fmla="*/ 291402 w 5189974"/>
              <a:gd name="connsiteY3" fmla="*/ 467248 h 663191"/>
              <a:gd name="connsiteX4" fmla="*/ 492369 w 5189974"/>
              <a:gd name="connsiteY4" fmla="*/ 572756 h 663191"/>
              <a:gd name="connsiteX5" fmla="*/ 567732 w 5189974"/>
              <a:gd name="connsiteY5" fmla="*/ 617974 h 663191"/>
              <a:gd name="connsiteX6" fmla="*/ 663191 w 5189974"/>
              <a:gd name="connsiteY6" fmla="*/ 628022 h 663191"/>
              <a:gd name="connsiteX7" fmla="*/ 1396721 w 5189974"/>
              <a:gd name="connsiteY7" fmla="*/ 628022 h 663191"/>
              <a:gd name="connsiteX8" fmla="*/ 1497204 w 5189974"/>
              <a:gd name="connsiteY8" fmla="*/ 612949 h 663191"/>
              <a:gd name="connsiteX9" fmla="*/ 1652954 w 5189974"/>
              <a:gd name="connsiteY9" fmla="*/ 572756 h 663191"/>
              <a:gd name="connsiteX10" fmla="*/ 1763486 w 5189974"/>
              <a:gd name="connsiteY10" fmla="*/ 557684 h 663191"/>
              <a:gd name="connsiteX11" fmla="*/ 1879042 w 5189974"/>
              <a:gd name="connsiteY11" fmla="*/ 587829 h 663191"/>
              <a:gd name="connsiteX12" fmla="*/ 1939332 w 5189974"/>
              <a:gd name="connsiteY12" fmla="*/ 628022 h 663191"/>
              <a:gd name="connsiteX13" fmla="*/ 1984549 w 5189974"/>
              <a:gd name="connsiteY13" fmla="*/ 663191 h 663191"/>
              <a:gd name="connsiteX14" fmla="*/ 2090057 w 5189974"/>
              <a:gd name="connsiteY14" fmla="*/ 628022 h 663191"/>
              <a:gd name="connsiteX15" fmla="*/ 2170444 w 5189974"/>
              <a:gd name="connsiteY15" fmla="*/ 592853 h 663191"/>
              <a:gd name="connsiteX16" fmla="*/ 2280976 w 5189974"/>
              <a:gd name="connsiteY16" fmla="*/ 582804 h 663191"/>
              <a:gd name="connsiteX17" fmla="*/ 2652765 w 5189974"/>
              <a:gd name="connsiteY17" fmla="*/ 602901 h 663191"/>
              <a:gd name="connsiteX18" fmla="*/ 2818563 w 5189974"/>
              <a:gd name="connsiteY18" fmla="*/ 532563 h 663191"/>
              <a:gd name="connsiteX19" fmla="*/ 3064747 w 5189974"/>
              <a:gd name="connsiteY19" fmla="*/ 396910 h 663191"/>
              <a:gd name="connsiteX20" fmla="*/ 3270739 w 5189974"/>
              <a:gd name="connsiteY20" fmla="*/ 346668 h 663191"/>
              <a:gd name="connsiteX21" fmla="*/ 3627455 w 5189974"/>
              <a:gd name="connsiteY21" fmla="*/ 251209 h 663191"/>
              <a:gd name="connsiteX22" fmla="*/ 3748035 w 5189974"/>
              <a:gd name="connsiteY22" fmla="*/ 226088 h 663191"/>
              <a:gd name="connsiteX23" fmla="*/ 3893736 w 5189974"/>
              <a:gd name="connsiteY23" fmla="*/ 221064 h 663191"/>
              <a:gd name="connsiteX24" fmla="*/ 4029389 w 5189974"/>
              <a:gd name="connsiteY24" fmla="*/ 185895 h 663191"/>
              <a:gd name="connsiteX25" fmla="*/ 4240404 w 5189974"/>
              <a:gd name="connsiteY25" fmla="*/ 170822 h 663191"/>
              <a:gd name="connsiteX26" fmla="*/ 4335864 w 5189974"/>
              <a:gd name="connsiteY26" fmla="*/ 175846 h 663191"/>
              <a:gd name="connsiteX27" fmla="*/ 4446396 w 5189974"/>
              <a:gd name="connsiteY27" fmla="*/ 226088 h 663191"/>
              <a:gd name="connsiteX28" fmla="*/ 4561952 w 5189974"/>
              <a:gd name="connsiteY28" fmla="*/ 276330 h 663191"/>
              <a:gd name="connsiteX29" fmla="*/ 4662435 w 5189974"/>
              <a:gd name="connsiteY29" fmla="*/ 281354 h 663191"/>
              <a:gd name="connsiteX30" fmla="*/ 4783015 w 5189974"/>
              <a:gd name="connsiteY30" fmla="*/ 251209 h 663191"/>
              <a:gd name="connsiteX31" fmla="*/ 4898571 w 5189974"/>
              <a:gd name="connsiteY31" fmla="*/ 185895 h 663191"/>
              <a:gd name="connsiteX32" fmla="*/ 5009103 w 5189974"/>
              <a:gd name="connsiteY32" fmla="*/ 70339 h 663191"/>
              <a:gd name="connsiteX33" fmla="*/ 5189974 w 5189974"/>
              <a:gd name="connsiteY33" fmla="*/ 0 h 663191"/>
              <a:gd name="connsiteX0" fmla="*/ 0 w 5009103"/>
              <a:gd name="connsiteY0" fmla="*/ 467248 h 592852"/>
              <a:gd name="connsiteX1" fmla="*/ 125604 w 5009103"/>
              <a:gd name="connsiteY1" fmla="*/ 401934 h 592852"/>
              <a:gd name="connsiteX2" fmla="*/ 205991 w 5009103"/>
              <a:gd name="connsiteY2" fmla="*/ 386861 h 592852"/>
              <a:gd name="connsiteX3" fmla="*/ 291402 w 5009103"/>
              <a:gd name="connsiteY3" fmla="*/ 396909 h 592852"/>
              <a:gd name="connsiteX4" fmla="*/ 492369 w 5009103"/>
              <a:gd name="connsiteY4" fmla="*/ 502417 h 592852"/>
              <a:gd name="connsiteX5" fmla="*/ 567732 w 5009103"/>
              <a:gd name="connsiteY5" fmla="*/ 547635 h 592852"/>
              <a:gd name="connsiteX6" fmla="*/ 663191 w 5009103"/>
              <a:gd name="connsiteY6" fmla="*/ 557683 h 592852"/>
              <a:gd name="connsiteX7" fmla="*/ 1396721 w 5009103"/>
              <a:gd name="connsiteY7" fmla="*/ 557683 h 592852"/>
              <a:gd name="connsiteX8" fmla="*/ 1497204 w 5009103"/>
              <a:gd name="connsiteY8" fmla="*/ 542610 h 592852"/>
              <a:gd name="connsiteX9" fmla="*/ 1652954 w 5009103"/>
              <a:gd name="connsiteY9" fmla="*/ 502417 h 592852"/>
              <a:gd name="connsiteX10" fmla="*/ 1763486 w 5009103"/>
              <a:gd name="connsiteY10" fmla="*/ 487345 h 592852"/>
              <a:gd name="connsiteX11" fmla="*/ 1879042 w 5009103"/>
              <a:gd name="connsiteY11" fmla="*/ 517490 h 592852"/>
              <a:gd name="connsiteX12" fmla="*/ 1939332 w 5009103"/>
              <a:gd name="connsiteY12" fmla="*/ 557683 h 592852"/>
              <a:gd name="connsiteX13" fmla="*/ 1984549 w 5009103"/>
              <a:gd name="connsiteY13" fmla="*/ 592852 h 592852"/>
              <a:gd name="connsiteX14" fmla="*/ 2090057 w 5009103"/>
              <a:gd name="connsiteY14" fmla="*/ 557683 h 592852"/>
              <a:gd name="connsiteX15" fmla="*/ 2170444 w 5009103"/>
              <a:gd name="connsiteY15" fmla="*/ 522514 h 592852"/>
              <a:gd name="connsiteX16" fmla="*/ 2280976 w 5009103"/>
              <a:gd name="connsiteY16" fmla="*/ 512465 h 592852"/>
              <a:gd name="connsiteX17" fmla="*/ 2652765 w 5009103"/>
              <a:gd name="connsiteY17" fmla="*/ 532562 h 592852"/>
              <a:gd name="connsiteX18" fmla="*/ 2818563 w 5009103"/>
              <a:gd name="connsiteY18" fmla="*/ 462224 h 592852"/>
              <a:gd name="connsiteX19" fmla="*/ 3064747 w 5009103"/>
              <a:gd name="connsiteY19" fmla="*/ 326571 h 592852"/>
              <a:gd name="connsiteX20" fmla="*/ 3270739 w 5009103"/>
              <a:gd name="connsiteY20" fmla="*/ 276329 h 592852"/>
              <a:gd name="connsiteX21" fmla="*/ 3627455 w 5009103"/>
              <a:gd name="connsiteY21" fmla="*/ 180870 h 592852"/>
              <a:gd name="connsiteX22" fmla="*/ 3748035 w 5009103"/>
              <a:gd name="connsiteY22" fmla="*/ 155749 h 592852"/>
              <a:gd name="connsiteX23" fmla="*/ 3893736 w 5009103"/>
              <a:gd name="connsiteY23" fmla="*/ 150725 h 592852"/>
              <a:gd name="connsiteX24" fmla="*/ 4029389 w 5009103"/>
              <a:gd name="connsiteY24" fmla="*/ 115556 h 592852"/>
              <a:gd name="connsiteX25" fmla="*/ 4240404 w 5009103"/>
              <a:gd name="connsiteY25" fmla="*/ 100483 h 592852"/>
              <a:gd name="connsiteX26" fmla="*/ 4335864 w 5009103"/>
              <a:gd name="connsiteY26" fmla="*/ 105507 h 592852"/>
              <a:gd name="connsiteX27" fmla="*/ 4446396 w 5009103"/>
              <a:gd name="connsiteY27" fmla="*/ 155749 h 592852"/>
              <a:gd name="connsiteX28" fmla="*/ 4561952 w 5009103"/>
              <a:gd name="connsiteY28" fmla="*/ 205991 h 592852"/>
              <a:gd name="connsiteX29" fmla="*/ 4662435 w 5009103"/>
              <a:gd name="connsiteY29" fmla="*/ 211015 h 592852"/>
              <a:gd name="connsiteX30" fmla="*/ 4783015 w 5009103"/>
              <a:gd name="connsiteY30" fmla="*/ 180870 h 592852"/>
              <a:gd name="connsiteX31" fmla="*/ 4898571 w 5009103"/>
              <a:gd name="connsiteY31" fmla="*/ 115556 h 592852"/>
              <a:gd name="connsiteX32" fmla="*/ 5009103 w 5009103"/>
              <a:gd name="connsiteY32" fmla="*/ 0 h 592852"/>
              <a:gd name="connsiteX0" fmla="*/ 0 w 4898571"/>
              <a:gd name="connsiteY0" fmla="*/ 366765 h 492369"/>
              <a:gd name="connsiteX1" fmla="*/ 125604 w 4898571"/>
              <a:gd name="connsiteY1" fmla="*/ 301451 h 492369"/>
              <a:gd name="connsiteX2" fmla="*/ 205991 w 4898571"/>
              <a:gd name="connsiteY2" fmla="*/ 286378 h 492369"/>
              <a:gd name="connsiteX3" fmla="*/ 291402 w 4898571"/>
              <a:gd name="connsiteY3" fmla="*/ 296426 h 492369"/>
              <a:gd name="connsiteX4" fmla="*/ 492369 w 4898571"/>
              <a:gd name="connsiteY4" fmla="*/ 401934 h 492369"/>
              <a:gd name="connsiteX5" fmla="*/ 567732 w 4898571"/>
              <a:gd name="connsiteY5" fmla="*/ 447152 h 492369"/>
              <a:gd name="connsiteX6" fmla="*/ 663191 w 4898571"/>
              <a:gd name="connsiteY6" fmla="*/ 457200 h 492369"/>
              <a:gd name="connsiteX7" fmla="*/ 1396721 w 4898571"/>
              <a:gd name="connsiteY7" fmla="*/ 457200 h 492369"/>
              <a:gd name="connsiteX8" fmla="*/ 1497204 w 4898571"/>
              <a:gd name="connsiteY8" fmla="*/ 442127 h 492369"/>
              <a:gd name="connsiteX9" fmla="*/ 1652954 w 4898571"/>
              <a:gd name="connsiteY9" fmla="*/ 401934 h 492369"/>
              <a:gd name="connsiteX10" fmla="*/ 1763486 w 4898571"/>
              <a:gd name="connsiteY10" fmla="*/ 386862 h 492369"/>
              <a:gd name="connsiteX11" fmla="*/ 1879042 w 4898571"/>
              <a:gd name="connsiteY11" fmla="*/ 417007 h 492369"/>
              <a:gd name="connsiteX12" fmla="*/ 1939332 w 4898571"/>
              <a:gd name="connsiteY12" fmla="*/ 457200 h 492369"/>
              <a:gd name="connsiteX13" fmla="*/ 1984549 w 4898571"/>
              <a:gd name="connsiteY13" fmla="*/ 492369 h 492369"/>
              <a:gd name="connsiteX14" fmla="*/ 2090057 w 4898571"/>
              <a:gd name="connsiteY14" fmla="*/ 457200 h 492369"/>
              <a:gd name="connsiteX15" fmla="*/ 2170444 w 4898571"/>
              <a:gd name="connsiteY15" fmla="*/ 422031 h 492369"/>
              <a:gd name="connsiteX16" fmla="*/ 2280976 w 4898571"/>
              <a:gd name="connsiteY16" fmla="*/ 411982 h 492369"/>
              <a:gd name="connsiteX17" fmla="*/ 2652765 w 4898571"/>
              <a:gd name="connsiteY17" fmla="*/ 432079 h 492369"/>
              <a:gd name="connsiteX18" fmla="*/ 2818563 w 4898571"/>
              <a:gd name="connsiteY18" fmla="*/ 361741 h 492369"/>
              <a:gd name="connsiteX19" fmla="*/ 3064747 w 4898571"/>
              <a:gd name="connsiteY19" fmla="*/ 226088 h 492369"/>
              <a:gd name="connsiteX20" fmla="*/ 3270739 w 4898571"/>
              <a:gd name="connsiteY20" fmla="*/ 175846 h 492369"/>
              <a:gd name="connsiteX21" fmla="*/ 3627455 w 4898571"/>
              <a:gd name="connsiteY21" fmla="*/ 80387 h 492369"/>
              <a:gd name="connsiteX22" fmla="*/ 3748035 w 4898571"/>
              <a:gd name="connsiteY22" fmla="*/ 55266 h 492369"/>
              <a:gd name="connsiteX23" fmla="*/ 3893736 w 4898571"/>
              <a:gd name="connsiteY23" fmla="*/ 50242 h 492369"/>
              <a:gd name="connsiteX24" fmla="*/ 4029389 w 4898571"/>
              <a:gd name="connsiteY24" fmla="*/ 15073 h 492369"/>
              <a:gd name="connsiteX25" fmla="*/ 4240404 w 4898571"/>
              <a:gd name="connsiteY25" fmla="*/ 0 h 492369"/>
              <a:gd name="connsiteX26" fmla="*/ 4335864 w 4898571"/>
              <a:gd name="connsiteY26" fmla="*/ 5024 h 492369"/>
              <a:gd name="connsiteX27" fmla="*/ 4446396 w 4898571"/>
              <a:gd name="connsiteY27" fmla="*/ 55266 h 492369"/>
              <a:gd name="connsiteX28" fmla="*/ 4561952 w 4898571"/>
              <a:gd name="connsiteY28" fmla="*/ 105508 h 492369"/>
              <a:gd name="connsiteX29" fmla="*/ 4662435 w 4898571"/>
              <a:gd name="connsiteY29" fmla="*/ 110532 h 492369"/>
              <a:gd name="connsiteX30" fmla="*/ 4783015 w 4898571"/>
              <a:gd name="connsiteY30" fmla="*/ 80387 h 492369"/>
              <a:gd name="connsiteX31" fmla="*/ 4898571 w 4898571"/>
              <a:gd name="connsiteY31" fmla="*/ 15073 h 492369"/>
              <a:gd name="connsiteX0" fmla="*/ 0 w 4783015"/>
              <a:gd name="connsiteY0" fmla="*/ 366765 h 492369"/>
              <a:gd name="connsiteX1" fmla="*/ 125604 w 4783015"/>
              <a:gd name="connsiteY1" fmla="*/ 301451 h 492369"/>
              <a:gd name="connsiteX2" fmla="*/ 205991 w 4783015"/>
              <a:gd name="connsiteY2" fmla="*/ 286378 h 492369"/>
              <a:gd name="connsiteX3" fmla="*/ 291402 w 4783015"/>
              <a:gd name="connsiteY3" fmla="*/ 296426 h 492369"/>
              <a:gd name="connsiteX4" fmla="*/ 492369 w 4783015"/>
              <a:gd name="connsiteY4" fmla="*/ 401934 h 492369"/>
              <a:gd name="connsiteX5" fmla="*/ 567732 w 4783015"/>
              <a:gd name="connsiteY5" fmla="*/ 447152 h 492369"/>
              <a:gd name="connsiteX6" fmla="*/ 663191 w 4783015"/>
              <a:gd name="connsiteY6" fmla="*/ 457200 h 492369"/>
              <a:gd name="connsiteX7" fmla="*/ 1396721 w 4783015"/>
              <a:gd name="connsiteY7" fmla="*/ 457200 h 492369"/>
              <a:gd name="connsiteX8" fmla="*/ 1497204 w 4783015"/>
              <a:gd name="connsiteY8" fmla="*/ 442127 h 492369"/>
              <a:gd name="connsiteX9" fmla="*/ 1652954 w 4783015"/>
              <a:gd name="connsiteY9" fmla="*/ 401934 h 492369"/>
              <a:gd name="connsiteX10" fmla="*/ 1763486 w 4783015"/>
              <a:gd name="connsiteY10" fmla="*/ 386862 h 492369"/>
              <a:gd name="connsiteX11" fmla="*/ 1879042 w 4783015"/>
              <a:gd name="connsiteY11" fmla="*/ 417007 h 492369"/>
              <a:gd name="connsiteX12" fmla="*/ 1939332 w 4783015"/>
              <a:gd name="connsiteY12" fmla="*/ 457200 h 492369"/>
              <a:gd name="connsiteX13" fmla="*/ 1984549 w 4783015"/>
              <a:gd name="connsiteY13" fmla="*/ 492369 h 492369"/>
              <a:gd name="connsiteX14" fmla="*/ 2090057 w 4783015"/>
              <a:gd name="connsiteY14" fmla="*/ 457200 h 492369"/>
              <a:gd name="connsiteX15" fmla="*/ 2170444 w 4783015"/>
              <a:gd name="connsiteY15" fmla="*/ 422031 h 492369"/>
              <a:gd name="connsiteX16" fmla="*/ 2280976 w 4783015"/>
              <a:gd name="connsiteY16" fmla="*/ 411982 h 492369"/>
              <a:gd name="connsiteX17" fmla="*/ 2652765 w 4783015"/>
              <a:gd name="connsiteY17" fmla="*/ 432079 h 492369"/>
              <a:gd name="connsiteX18" fmla="*/ 2818563 w 4783015"/>
              <a:gd name="connsiteY18" fmla="*/ 361741 h 492369"/>
              <a:gd name="connsiteX19" fmla="*/ 3064747 w 4783015"/>
              <a:gd name="connsiteY19" fmla="*/ 226088 h 492369"/>
              <a:gd name="connsiteX20" fmla="*/ 3270739 w 4783015"/>
              <a:gd name="connsiteY20" fmla="*/ 175846 h 492369"/>
              <a:gd name="connsiteX21" fmla="*/ 3627455 w 4783015"/>
              <a:gd name="connsiteY21" fmla="*/ 80387 h 492369"/>
              <a:gd name="connsiteX22" fmla="*/ 3748035 w 4783015"/>
              <a:gd name="connsiteY22" fmla="*/ 55266 h 492369"/>
              <a:gd name="connsiteX23" fmla="*/ 3893736 w 4783015"/>
              <a:gd name="connsiteY23" fmla="*/ 50242 h 492369"/>
              <a:gd name="connsiteX24" fmla="*/ 4029389 w 4783015"/>
              <a:gd name="connsiteY24" fmla="*/ 15073 h 492369"/>
              <a:gd name="connsiteX25" fmla="*/ 4240404 w 4783015"/>
              <a:gd name="connsiteY25" fmla="*/ 0 h 492369"/>
              <a:gd name="connsiteX26" fmla="*/ 4335864 w 4783015"/>
              <a:gd name="connsiteY26" fmla="*/ 5024 h 492369"/>
              <a:gd name="connsiteX27" fmla="*/ 4446396 w 4783015"/>
              <a:gd name="connsiteY27" fmla="*/ 55266 h 492369"/>
              <a:gd name="connsiteX28" fmla="*/ 4561952 w 4783015"/>
              <a:gd name="connsiteY28" fmla="*/ 105508 h 492369"/>
              <a:gd name="connsiteX29" fmla="*/ 4662435 w 4783015"/>
              <a:gd name="connsiteY29" fmla="*/ 110532 h 492369"/>
              <a:gd name="connsiteX30" fmla="*/ 4783015 w 4783015"/>
              <a:gd name="connsiteY30" fmla="*/ 80387 h 492369"/>
              <a:gd name="connsiteX0" fmla="*/ 0 w 4662435"/>
              <a:gd name="connsiteY0" fmla="*/ 366765 h 492369"/>
              <a:gd name="connsiteX1" fmla="*/ 125604 w 4662435"/>
              <a:gd name="connsiteY1" fmla="*/ 301451 h 492369"/>
              <a:gd name="connsiteX2" fmla="*/ 205991 w 4662435"/>
              <a:gd name="connsiteY2" fmla="*/ 286378 h 492369"/>
              <a:gd name="connsiteX3" fmla="*/ 291402 w 4662435"/>
              <a:gd name="connsiteY3" fmla="*/ 296426 h 492369"/>
              <a:gd name="connsiteX4" fmla="*/ 492369 w 4662435"/>
              <a:gd name="connsiteY4" fmla="*/ 401934 h 492369"/>
              <a:gd name="connsiteX5" fmla="*/ 567732 w 4662435"/>
              <a:gd name="connsiteY5" fmla="*/ 447152 h 492369"/>
              <a:gd name="connsiteX6" fmla="*/ 663191 w 4662435"/>
              <a:gd name="connsiteY6" fmla="*/ 457200 h 492369"/>
              <a:gd name="connsiteX7" fmla="*/ 1396721 w 4662435"/>
              <a:gd name="connsiteY7" fmla="*/ 457200 h 492369"/>
              <a:gd name="connsiteX8" fmla="*/ 1497204 w 4662435"/>
              <a:gd name="connsiteY8" fmla="*/ 442127 h 492369"/>
              <a:gd name="connsiteX9" fmla="*/ 1652954 w 4662435"/>
              <a:gd name="connsiteY9" fmla="*/ 401934 h 492369"/>
              <a:gd name="connsiteX10" fmla="*/ 1763486 w 4662435"/>
              <a:gd name="connsiteY10" fmla="*/ 386862 h 492369"/>
              <a:gd name="connsiteX11" fmla="*/ 1879042 w 4662435"/>
              <a:gd name="connsiteY11" fmla="*/ 417007 h 492369"/>
              <a:gd name="connsiteX12" fmla="*/ 1939332 w 4662435"/>
              <a:gd name="connsiteY12" fmla="*/ 457200 h 492369"/>
              <a:gd name="connsiteX13" fmla="*/ 1984549 w 4662435"/>
              <a:gd name="connsiteY13" fmla="*/ 492369 h 492369"/>
              <a:gd name="connsiteX14" fmla="*/ 2090057 w 4662435"/>
              <a:gd name="connsiteY14" fmla="*/ 457200 h 492369"/>
              <a:gd name="connsiteX15" fmla="*/ 2170444 w 4662435"/>
              <a:gd name="connsiteY15" fmla="*/ 422031 h 492369"/>
              <a:gd name="connsiteX16" fmla="*/ 2280976 w 4662435"/>
              <a:gd name="connsiteY16" fmla="*/ 411982 h 492369"/>
              <a:gd name="connsiteX17" fmla="*/ 2652765 w 4662435"/>
              <a:gd name="connsiteY17" fmla="*/ 432079 h 492369"/>
              <a:gd name="connsiteX18" fmla="*/ 2818563 w 4662435"/>
              <a:gd name="connsiteY18" fmla="*/ 361741 h 492369"/>
              <a:gd name="connsiteX19" fmla="*/ 3064747 w 4662435"/>
              <a:gd name="connsiteY19" fmla="*/ 226088 h 492369"/>
              <a:gd name="connsiteX20" fmla="*/ 3270739 w 4662435"/>
              <a:gd name="connsiteY20" fmla="*/ 175846 h 492369"/>
              <a:gd name="connsiteX21" fmla="*/ 3627455 w 4662435"/>
              <a:gd name="connsiteY21" fmla="*/ 80387 h 492369"/>
              <a:gd name="connsiteX22" fmla="*/ 3748035 w 4662435"/>
              <a:gd name="connsiteY22" fmla="*/ 55266 h 492369"/>
              <a:gd name="connsiteX23" fmla="*/ 3893736 w 4662435"/>
              <a:gd name="connsiteY23" fmla="*/ 50242 h 492369"/>
              <a:gd name="connsiteX24" fmla="*/ 4029389 w 4662435"/>
              <a:gd name="connsiteY24" fmla="*/ 15073 h 492369"/>
              <a:gd name="connsiteX25" fmla="*/ 4240404 w 4662435"/>
              <a:gd name="connsiteY25" fmla="*/ 0 h 492369"/>
              <a:gd name="connsiteX26" fmla="*/ 4335864 w 4662435"/>
              <a:gd name="connsiteY26" fmla="*/ 5024 h 492369"/>
              <a:gd name="connsiteX27" fmla="*/ 4446396 w 4662435"/>
              <a:gd name="connsiteY27" fmla="*/ 55266 h 492369"/>
              <a:gd name="connsiteX28" fmla="*/ 4561952 w 4662435"/>
              <a:gd name="connsiteY28" fmla="*/ 105508 h 492369"/>
              <a:gd name="connsiteX29" fmla="*/ 4662435 w 4662435"/>
              <a:gd name="connsiteY29" fmla="*/ 110532 h 492369"/>
              <a:gd name="connsiteX0" fmla="*/ 0 w 4561952"/>
              <a:gd name="connsiteY0" fmla="*/ 366765 h 492369"/>
              <a:gd name="connsiteX1" fmla="*/ 125604 w 4561952"/>
              <a:gd name="connsiteY1" fmla="*/ 301451 h 492369"/>
              <a:gd name="connsiteX2" fmla="*/ 205991 w 4561952"/>
              <a:gd name="connsiteY2" fmla="*/ 286378 h 492369"/>
              <a:gd name="connsiteX3" fmla="*/ 291402 w 4561952"/>
              <a:gd name="connsiteY3" fmla="*/ 296426 h 492369"/>
              <a:gd name="connsiteX4" fmla="*/ 492369 w 4561952"/>
              <a:gd name="connsiteY4" fmla="*/ 401934 h 492369"/>
              <a:gd name="connsiteX5" fmla="*/ 567732 w 4561952"/>
              <a:gd name="connsiteY5" fmla="*/ 447152 h 492369"/>
              <a:gd name="connsiteX6" fmla="*/ 663191 w 4561952"/>
              <a:gd name="connsiteY6" fmla="*/ 457200 h 492369"/>
              <a:gd name="connsiteX7" fmla="*/ 1396721 w 4561952"/>
              <a:gd name="connsiteY7" fmla="*/ 457200 h 492369"/>
              <a:gd name="connsiteX8" fmla="*/ 1497204 w 4561952"/>
              <a:gd name="connsiteY8" fmla="*/ 442127 h 492369"/>
              <a:gd name="connsiteX9" fmla="*/ 1652954 w 4561952"/>
              <a:gd name="connsiteY9" fmla="*/ 401934 h 492369"/>
              <a:gd name="connsiteX10" fmla="*/ 1763486 w 4561952"/>
              <a:gd name="connsiteY10" fmla="*/ 386862 h 492369"/>
              <a:gd name="connsiteX11" fmla="*/ 1879042 w 4561952"/>
              <a:gd name="connsiteY11" fmla="*/ 417007 h 492369"/>
              <a:gd name="connsiteX12" fmla="*/ 1939332 w 4561952"/>
              <a:gd name="connsiteY12" fmla="*/ 457200 h 492369"/>
              <a:gd name="connsiteX13" fmla="*/ 1984549 w 4561952"/>
              <a:gd name="connsiteY13" fmla="*/ 492369 h 492369"/>
              <a:gd name="connsiteX14" fmla="*/ 2090057 w 4561952"/>
              <a:gd name="connsiteY14" fmla="*/ 457200 h 492369"/>
              <a:gd name="connsiteX15" fmla="*/ 2170444 w 4561952"/>
              <a:gd name="connsiteY15" fmla="*/ 422031 h 492369"/>
              <a:gd name="connsiteX16" fmla="*/ 2280976 w 4561952"/>
              <a:gd name="connsiteY16" fmla="*/ 411982 h 492369"/>
              <a:gd name="connsiteX17" fmla="*/ 2652765 w 4561952"/>
              <a:gd name="connsiteY17" fmla="*/ 432079 h 492369"/>
              <a:gd name="connsiteX18" fmla="*/ 2818563 w 4561952"/>
              <a:gd name="connsiteY18" fmla="*/ 361741 h 492369"/>
              <a:gd name="connsiteX19" fmla="*/ 3064747 w 4561952"/>
              <a:gd name="connsiteY19" fmla="*/ 226088 h 492369"/>
              <a:gd name="connsiteX20" fmla="*/ 3270739 w 4561952"/>
              <a:gd name="connsiteY20" fmla="*/ 175846 h 492369"/>
              <a:gd name="connsiteX21" fmla="*/ 3627455 w 4561952"/>
              <a:gd name="connsiteY21" fmla="*/ 80387 h 492369"/>
              <a:gd name="connsiteX22" fmla="*/ 3748035 w 4561952"/>
              <a:gd name="connsiteY22" fmla="*/ 55266 h 492369"/>
              <a:gd name="connsiteX23" fmla="*/ 3893736 w 4561952"/>
              <a:gd name="connsiteY23" fmla="*/ 50242 h 492369"/>
              <a:gd name="connsiteX24" fmla="*/ 4029389 w 4561952"/>
              <a:gd name="connsiteY24" fmla="*/ 15073 h 492369"/>
              <a:gd name="connsiteX25" fmla="*/ 4240404 w 4561952"/>
              <a:gd name="connsiteY25" fmla="*/ 0 h 492369"/>
              <a:gd name="connsiteX26" fmla="*/ 4335864 w 4561952"/>
              <a:gd name="connsiteY26" fmla="*/ 5024 h 492369"/>
              <a:gd name="connsiteX27" fmla="*/ 4446396 w 4561952"/>
              <a:gd name="connsiteY27" fmla="*/ 55266 h 492369"/>
              <a:gd name="connsiteX28" fmla="*/ 4561952 w 4561952"/>
              <a:gd name="connsiteY28" fmla="*/ 105508 h 492369"/>
              <a:gd name="connsiteX0" fmla="*/ 0 w 4446396"/>
              <a:gd name="connsiteY0" fmla="*/ 366765 h 492369"/>
              <a:gd name="connsiteX1" fmla="*/ 125604 w 4446396"/>
              <a:gd name="connsiteY1" fmla="*/ 301451 h 492369"/>
              <a:gd name="connsiteX2" fmla="*/ 205991 w 4446396"/>
              <a:gd name="connsiteY2" fmla="*/ 286378 h 492369"/>
              <a:gd name="connsiteX3" fmla="*/ 291402 w 4446396"/>
              <a:gd name="connsiteY3" fmla="*/ 296426 h 492369"/>
              <a:gd name="connsiteX4" fmla="*/ 492369 w 4446396"/>
              <a:gd name="connsiteY4" fmla="*/ 401934 h 492369"/>
              <a:gd name="connsiteX5" fmla="*/ 567732 w 4446396"/>
              <a:gd name="connsiteY5" fmla="*/ 447152 h 492369"/>
              <a:gd name="connsiteX6" fmla="*/ 663191 w 4446396"/>
              <a:gd name="connsiteY6" fmla="*/ 457200 h 492369"/>
              <a:gd name="connsiteX7" fmla="*/ 1396721 w 4446396"/>
              <a:gd name="connsiteY7" fmla="*/ 457200 h 492369"/>
              <a:gd name="connsiteX8" fmla="*/ 1497204 w 4446396"/>
              <a:gd name="connsiteY8" fmla="*/ 442127 h 492369"/>
              <a:gd name="connsiteX9" fmla="*/ 1652954 w 4446396"/>
              <a:gd name="connsiteY9" fmla="*/ 401934 h 492369"/>
              <a:gd name="connsiteX10" fmla="*/ 1763486 w 4446396"/>
              <a:gd name="connsiteY10" fmla="*/ 386862 h 492369"/>
              <a:gd name="connsiteX11" fmla="*/ 1879042 w 4446396"/>
              <a:gd name="connsiteY11" fmla="*/ 417007 h 492369"/>
              <a:gd name="connsiteX12" fmla="*/ 1939332 w 4446396"/>
              <a:gd name="connsiteY12" fmla="*/ 457200 h 492369"/>
              <a:gd name="connsiteX13" fmla="*/ 1984549 w 4446396"/>
              <a:gd name="connsiteY13" fmla="*/ 492369 h 492369"/>
              <a:gd name="connsiteX14" fmla="*/ 2090057 w 4446396"/>
              <a:gd name="connsiteY14" fmla="*/ 457200 h 492369"/>
              <a:gd name="connsiteX15" fmla="*/ 2170444 w 4446396"/>
              <a:gd name="connsiteY15" fmla="*/ 422031 h 492369"/>
              <a:gd name="connsiteX16" fmla="*/ 2280976 w 4446396"/>
              <a:gd name="connsiteY16" fmla="*/ 411982 h 492369"/>
              <a:gd name="connsiteX17" fmla="*/ 2652765 w 4446396"/>
              <a:gd name="connsiteY17" fmla="*/ 432079 h 492369"/>
              <a:gd name="connsiteX18" fmla="*/ 2818563 w 4446396"/>
              <a:gd name="connsiteY18" fmla="*/ 361741 h 492369"/>
              <a:gd name="connsiteX19" fmla="*/ 3064747 w 4446396"/>
              <a:gd name="connsiteY19" fmla="*/ 226088 h 492369"/>
              <a:gd name="connsiteX20" fmla="*/ 3270739 w 4446396"/>
              <a:gd name="connsiteY20" fmla="*/ 175846 h 492369"/>
              <a:gd name="connsiteX21" fmla="*/ 3627455 w 4446396"/>
              <a:gd name="connsiteY21" fmla="*/ 80387 h 492369"/>
              <a:gd name="connsiteX22" fmla="*/ 3748035 w 4446396"/>
              <a:gd name="connsiteY22" fmla="*/ 55266 h 492369"/>
              <a:gd name="connsiteX23" fmla="*/ 3893736 w 4446396"/>
              <a:gd name="connsiteY23" fmla="*/ 50242 h 492369"/>
              <a:gd name="connsiteX24" fmla="*/ 4029389 w 4446396"/>
              <a:gd name="connsiteY24" fmla="*/ 15073 h 492369"/>
              <a:gd name="connsiteX25" fmla="*/ 4240404 w 4446396"/>
              <a:gd name="connsiteY25" fmla="*/ 0 h 492369"/>
              <a:gd name="connsiteX26" fmla="*/ 4335864 w 4446396"/>
              <a:gd name="connsiteY26" fmla="*/ 5024 h 492369"/>
              <a:gd name="connsiteX27" fmla="*/ 4446396 w 4446396"/>
              <a:gd name="connsiteY27" fmla="*/ 55266 h 492369"/>
              <a:gd name="connsiteX0" fmla="*/ 0 w 4335864"/>
              <a:gd name="connsiteY0" fmla="*/ 366765 h 492369"/>
              <a:gd name="connsiteX1" fmla="*/ 125604 w 4335864"/>
              <a:gd name="connsiteY1" fmla="*/ 301451 h 492369"/>
              <a:gd name="connsiteX2" fmla="*/ 205991 w 4335864"/>
              <a:gd name="connsiteY2" fmla="*/ 286378 h 492369"/>
              <a:gd name="connsiteX3" fmla="*/ 291402 w 4335864"/>
              <a:gd name="connsiteY3" fmla="*/ 296426 h 492369"/>
              <a:gd name="connsiteX4" fmla="*/ 492369 w 4335864"/>
              <a:gd name="connsiteY4" fmla="*/ 401934 h 492369"/>
              <a:gd name="connsiteX5" fmla="*/ 567732 w 4335864"/>
              <a:gd name="connsiteY5" fmla="*/ 447152 h 492369"/>
              <a:gd name="connsiteX6" fmla="*/ 663191 w 4335864"/>
              <a:gd name="connsiteY6" fmla="*/ 457200 h 492369"/>
              <a:gd name="connsiteX7" fmla="*/ 1396721 w 4335864"/>
              <a:gd name="connsiteY7" fmla="*/ 457200 h 492369"/>
              <a:gd name="connsiteX8" fmla="*/ 1497204 w 4335864"/>
              <a:gd name="connsiteY8" fmla="*/ 442127 h 492369"/>
              <a:gd name="connsiteX9" fmla="*/ 1652954 w 4335864"/>
              <a:gd name="connsiteY9" fmla="*/ 401934 h 492369"/>
              <a:gd name="connsiteX10" fmla="*/ 1763486 w 4335864"/>
              <a:gd name="connsiteY10" fmla="*/ 386862 h 492369"/>
              <a:gd name="connsiteX11" fmla="*/ 1879042 w 4335864"/>
              <a:gd name="connsiteY11" fmla="*/ 417007 h 492369"/>
              <a:gd name="connsiteX12" fmla="*/ 1939332 w 4335864"/>
              <a:gd name="connsiteY12" fmla="*/ 457200 h 492369"/>
              <a:gd name="connsiteX13" fmla="*/ 1984549 w 4335864"/>
              <a:gd name="connsiteY13" fmla="*/ 492369 h 492369"/>
              <a:gd name="connsiteX14" fmla="*/ 2090057 w 4335864"/>
              <a:gd name="connsiteY14" fmla="*/ 457200 h 492369"/>
              <a:gd name="connsiteX15" fmla="*/ 2170444 w 4335864"/>
              <a:gd name="connsiteY15" fmla="*/ 422031 h 492369"/>
              <a:gd name="connsiteX16" fmla="*/ 2280976 w 4335864"/>
              <a:gd name="connsiteY16" fmla="*/ 411982 h 492369"/>
              <a:gd name="connsiteX17" fmla="*/ 2652765 w 4335864"/>
              <a:gd name="connsiteY17" fmla="*/ 432079 h 492369"/>
              <a:gd name="connsiteX18" fmla="*/ 2818563 w 4335864"/>
              <a:gd name="connsiteY18" fmla="*/ 361741 h 492369"/>
              <a:gd name="connsiteX19" fmla="*/ 3064747 w 4335864"/>
              <a:gd name="connsiteY19" fmla="*/ 226088 h 492369"/>
              <a:gd name="connsiteX20" fmla="*/ 3270739 w 4335864"/>
              <a:gd name="connsiteY20" fmla="*/ 175846 h 492369"/>
              <a:gd name="connsiteX21" fmla="*/ 3627455 w 4335864"/>
              <a:gd name="connsiteY21" fmla="*/ 80387 h 492369"/>
              <a:gd name="connsiteX22" fmla="*/ 3748035 w 4335864"/>
              <a:gd name="connsiteY22" fmla="*/ 55266 h 492369"/>
              <a:gd name="connsiteX23" fmla="*/ 3893736 w 4335864"/>
              <a:gd name="connsiteY23" fmla="*/ 50242 h 492369"/>
              <a:gd name="connsiteX24" fmla="*/ 4029389 w 4335864"/>
              <a:gd name="connsiteY24" fmla="*/ 15073 h 492369"/>
              <a:gd name="connsiteX25" fmla="*/ 4240404 w 4335864"/>
              <a:gd name="connsiteY25" fmla="*/ 0 h 492369"/>
              <a:gd name="connsiteX26" fmla="*/ 4335864 w 4335864"/>
              <a:gd name="connsiteY26" fmla="*/ 5024 h 492369"/>
              <a:gd name="connsiteX0" fmla="*/ 0 w 4240404"/>
              <a:gd name="connsiteY0" fmla="*/ 366765 h 492369"/>
              <a:gd name="connsiteX1" fmla="*/ 125604 w 4240404"/>
              <a:gd name="connsiteY1" fmla="*/ 301451 h 492369"/>
              <a:gd name="connsiteX2" fmla="*/ 205991 w 4240404"/>
              <a:gd name="connsiteY2" fmla="*/ 286378 h 492369"/>
              <a:gd name="connsiteX3" fmla="*/ 291402 w 4240404"/>
              <a:gd name="connsiteY3" fmla="*/ 296426 h 492369"/>
              <a:gd name="connsiteX4" fmla="*/ 492369 w 4240404"/>
              <a:gd name="connsiteY4" fmla="*/ 401934 h 492369"/>
              <a:gd name="connsiteX5" fmla="*/ 567732 w 4240404"/>
              <a:gd name="connsiteY5" fmla="*/ 447152 h 492369"/>
              <a:gd name="connsiteX6" fmla="*/ 663191 w 4240404"/>
              <a:gd name="connsiteY6" fmla="*/ 457200 h 492369"/>
              <a:gd name="connsiteX7" fmla="*/ 1396721 w 4240404"/>
              <a:gd name="connsiteY7" fmla="*/ 457200 h 492369"/>
              <a:gd name="connsiteX8" fmla="*/ 1497204 w 4240404"/>
              <a:gd name="connsiteY8" fmla="*/ 442127 h 492369"/>
              <a:gd name="connsiteX9" fmla="*/ 1652954 w 4240404"/>
              <a:gd name="connsiteY9" fmla="*/ 401934 h 492369"/>
              <a:gd name="connsiteX10" fmla="*/ 1763486 w 4240404"/>
              <a:gd name="connsiteY10" fmla="*/ 386862 h 492369"/>
              <a:gd name="connsiteX11" fmla="*/ 1879042 w 4240404"/>
              <a:gd name="connsiteY11" fmla="*/ 417007 h 492369"/>
              <a:gd name="connsiteX12" fmla="*/ 1939332 w 4240404"/>
              <a:gd name="connsiteY12" fmla="*/ 457200 h 492369"/>
              <a:gd name="connsiteX13" fmla="*/ 1984549 w 4240404"/>
              <a:gd name="connsiteY13" fmla="*/ 492369 h 492369"/>
              <a:gd name="connsiteX14" fmla="*/ 2090057 w 4240404"/>
              <a:gd name="connsiteY14" fmla="*/ 457200 h 492369"/>
              <a:gd name="connsiteX15" fmla="*/ 2170444 w 4240404"/>
              <a:gd name="connsiteY15" fmla="*/ 422031 h 492369"/>
              <a:gd name="connsiteX16" fmla="*/ 2280976 w 4240404"/>
              <a:gd name="connsiteY16" fmla="*/ 411982 h 492369"/>
              <a:gd name="connsiteX17" fmla="*/ 2652765 w 4240404"/>
              <a:gd name="connsiteY17" fmla="*/ 432079 h 492369"/>
              <a:gd name="connsiteX18" fmla="*/ 2818563 w 4240404"/>
              <a:gd name="connsiteY18" fmla="*/ 361741 h 492369"/>
              <a:gd name="connsiteX19" fmla="*/ 3064747 w 4240404"/>
              <a:gd name="connsiteY19" fmla="*/ 226088 h 492369"/>
              <a:gd name="connsiteX20" fmla="*/ 3270739 w 4240404"/>
              <a:gd name="connsiteY20" fmla="*/ 175846 h 492369"/>
              <a:gd name="connsiteX21" fmla="*/ 3627455 w 4240404"/>
              <a:gd name="connsiteY21" fmla="*/ 80387 h 492369"/>
              <a:gd name="connsiteX22" fmla="*/ 3748035 w 4240404"/>
              <a:gd name="connsiteY22" fmla="*/ 55266 h 492369"/>
              <a:gd name="connsiteX23" fmla="*/ 3893736 w 4240404"/>
              <a:gd name="connsiteY23" fmla="*/ 50242 h 492369"/>
              <a:gd name="connsiteX24" fmla="*/ 4029389 w 4240404"/>
              <a:gd name="connsiteY24" fmla="*/ 15073 h 492369"/>
              <a:gd name="connsiteX25" fmla="*/ 4240404 w 4240404"/>
              <a:gd name="connsiteY25" fmla="*/ 0 h 492369"/>
              <a:gd name="connsiteX0" fmla="*/ 0 w 4029389"/>
              <a:gd name="connsiteY0" fmla="*/ 351692 h 477296"/>
              <a:gd name="connsiteX1" fmla="*/ 125604 w 4029389"/>
              <a:gd name="connsiteY1" fmla="*/ 286378 h 477296"/>
              <a:gd name="connsiteX2" fmla="*/ 205991 w 4029389"/>
              <a:gd name="connsiteY2" fmla="*/ 271305 h 477296"/>
              <a:gd name="connsiteX3" fmla="*/ 291402 w 4029389"/>
              <a:gd name="connsiteY3" fmla="*/ 281353 h 477296"/>
              <a:gd name="connsiteX4" fmla="*/ 492369 w 4029389"/>
              <a:gd name="connsiteY4" fmla="*/ 386861 h 477296"/>
              <a:gd name="connsiteX5" fmla="*/ 567732 w 4029389"/>
              <a:gd name="connsiteY5" fmla="*/ 432079 h 477296"/>
              <a:gd name="connsiteX6" fmla="*/ 663191 w 4029389"/>
              <a:gd name="connsiteY6" fmla="*/ 442127 h 477296"/>
              <a:gd name="connsiteX7" fmla="*/ 1396721 w 4029389"/>
              <a:gd name="connsiteY7" fmla="*/ 442127 h 477296"/>
              <a:gd name="connsiteX8" fmla="*/ 1497204 w 4029389"/>
              <a:gd name="connsiteY8" fmla="*/ 427054 h 477296"/>
              <a:gd name="connsiteX9" fmla="*/ 1652954 w 4029389"/>
              <a:gd name="connsiteY9" fmla="*/ 386861 h 477296"/>
              <a:gd name="connsiteX10" fmla="*/ 1763486 w 4029389"/>
              <a:gd name="connsiteY10" fmla="*/ 371789 h 477296"/>
              <a:gd name="connsiteX11" fmla="*/ 1879042 w 4029389"/>
              <a:gd name="connsiteY11" fmla="*/ 401934 h 477296"/>
              <a:gd name="connsiteX12" fmla="*/ 1939332 w 4029389"/>
              <a:gd name="connsiteY12" fmla="*/ 442127 h 477296"/>
              <a:gd name="connsiteX13" fmla="*/ 1984549 w 4029389"/>
              <a:gd name="connsiteY13" fmla="*/ 477296 h 477296"/>
              <a:gd name="connsiteX14" fmla="*/ 2090057 w 4029389"/>
              <a:gd name="connsiteY14" fmla="*/ 442127 h 477296"/>
              <a:gd name="connsiteX15" fmla="*/ 2170444 w 4029389"/>
              <a:gd name="connsiteY15" fmla="*/ 406958 h 477296"/>
              <a:gd name="connsiteX16" fmla="*/ 2280976 w 4029389"/>
              <a:gd name="connsiteY16" fmla="*/ 396909 h 477296"/>
              <a:gd name="connsiteX17" fmla="*/ 2652765 w 4029389"/>
              <a:gd name="connsiteY17" fmla="*/ 417006 h 477296"/>
              <a:gd name="connsiteX18" fmla="*/ 2818563 w 4029389"/>
              <a:gd name="connsiteY18" fmla="*/ 346668 h 477296"/>
              <a:gd name="connsiteX19" fmla="*/ 3064747 w 4029389"/>
              <a:gd name="connsiteY19" fmla="*/ 211015 h 477296"/>
              <a:gd name="connsiteX20" fmla="*/ 3270739 w 4029389"/>
              <a:gd name="connsiteY20" fmla="*/ 160773 h 477296"/>
              <a:gd name="connsiteX21" fmla="*/ 3627455 w 4029389"/>
              <a:gd name="connsiteY21" fmla="*/ 65314 h 477296"/>
              <a:gd name="connsiteX22" fmla="*/ 3748035 w 4029389"/>
              <a:gd name="connsiteY22" fmla="*/ 40193 h 477296"/>
              <a:gd name="connsiteX23" fmla="*/ 3893736 w 4029389"/>
              <a:gd name="connsiteY23" fmla="*/ 35169 h 477296"/>
              <a:gd name="connsiteX24" fmla="*/ 4029389 w 4029389"/>
              <a:gd name="connsiteY24" fmla="*/ 0 h 477296"/>
              <a:gd name="connsiteX0" fmla="*/ 0 w 3893736"/>
              <a:gd name="connsiteY0" fmla="*/ 316523 h 442127"/>
              <a:gd name="connsiteX1" fmla="*/ 125604 w 3893736"/>
              <a:gd name="connsiteY1" fmla="*/ 251209 h 442127"/>
              <a:gd name="connsiteX2" fmla="*/ 205991 w 3893736"/>
              <a:gd name="connsiteY2" fmla="*/ 236136 h 442127"/>
              <a:gd name="connsiteX3" fmla="*/ 291402 w 3893736"/>
              <a:gd name="connsiteY3" fmla="*/ 246184 h 442127"/>
              <a:gd name="connsiteX4" fmla="*/ 492369 w 3893736"/>
              <a:gd name="connsiteY4" fmla="*/ 351692 h 442127"/>
              <a:gd name="connsiteX5" fmla="*/ 567732 w 3893736"/>
              <a:gd name="connsiteY5" fmla="*/ 396910 h 442127"/>
              <a:gd name="connsiteX6" fmla="*/ 663191 w 3893736"/>
              <a:gd name="connsiteY6" fmla="*/ 406958 h 442127"/>
              <a:gd name="connsiteX7" fmla="*/ 1396721 w 3893736"/>
              <a:gd name="connsiteY7" fmla="*/ 406958 h 442127"/>
              <a:gd name="connsiteX8" fmla="*/ 1497204 w 3893736"/>
              <a:gd name="connsiteY8" fmla="*/ 391885 h 442127"/>
              <a:gd name="connsiteX9" fmla="*/ 1652954 w 3893736"/>
              <a:gd name="connsiteY9" fmla="*/ 351692 h 442127"/>
              <a:gd name="connsiteX10" fmla="*/ 1763486 w 3893736"/>
              <a:gd name="connsiteY10" fmla="*/ 336620 h 442127"/>
              <a:gd name="connsiteX11" fmla="*/ 1879042 w 3893736"/>
              <a:gd name="connsiteY11" fmla="*/ 366765 h 442127"/>
              <a:gd name="connsiteX12" fmla="*/ 1939332 w 3893736"/>
              <a:gd name="connsiteY12" fmla="*/ 406958 h 442127"/>
              <a:gd name="connsiteX13" fmla="*/ 1984549 w 3893736"/>
              <a:gd name="connsiteY13" fmla="*/ 442127 h 442127"/>
              <a:gd name="connsiteX14" fmla="*/ 2090057 w 3893736"/>
              <a:gd name="connsiteY14" fmla="*/ 406958 h 442127"/>
              <a:gd name="connsiteX15" fmla="*/ 2170444 w 3893736"/>
              <a:gd name="connsiteY15" fmla="*/ 371789 h 442127"/>
              <a:gd name="connsiteX16" fmla="*/ 2280976 w 3893736"/>
              <a:gd name="connsiteY16" fmla="*/ 361740 h 442127"/>
              <a:gd name="connsiteX17" fmla="*/ 2652765 w 3893736"/>
              <a:gd name="connsiteY17" fmla="*/ 381837 h 442127"/>
              <a:gd name="connsiteX18" fmla="*/ 2818563 w 3893736"/>
              <a:gd name="connsiteY18" fmla="*/ 311499 h 442127"/>
              <a:gd name="connsiteX19" fmla="*/ 3064747 w 3893736"/>
              <a:gd name="connsiteY19" fmla="*/ 175846 h 442127"/>
              <a:gd name="connsiteX20" fmla="*/ 3270739 w 3893736"/>
              <a:gd name="connsiteY20" fmla="*/ 125604 h 442127"/>
              <a:gd name="connsiteX21" fmla="*/ 3627455 w 3893736"/>
              <a:gd name="connsiteY21" fmla="*/ 30145 h 442127"/>
              <a:gd name="connsiteX22" fmla="*/ 3748035 w 3893736"/>
              <a:gd name="connsiteY22" fmla="*/ 5024 h 442127"/>
              <a:gd name="connsiteX23" fmla="*/ 3893736 w 3893736"/>
              <a:gd name="connsiteY23" fmla="*/ 0 h 442127"/>
              <a:gd name="connsiteX0" fmla="*/ 0 w 3748035"/>
              <a:gd name="connsiteY0" fmla="*/ 311499 h 437103"/>
              <a:gd name="connsiteX1" fmla="*/ 125604 w 3748035"/>
              <a:gd name="connsiteY1" fmla="*/ 246185 h 437103"/>
              <a:gd name="connsiteX2" fmla="*/ 205991 w 3748035"/>
              <a:gd name="connsiteY2" fmla="*/ 231112 h 437103"/>
              <a:gd name="connsiteX3" fmla="*/ 291402 w 3748035"/>
              <a:gd name="connsiteY3" fmla="*/ 241160 h 437103"/>
              <a:gd name="connsiteX4" fmla="*/ 492369 w 3748035"/>
              <a:gd name="connsiteY4" fmla="*/ 346668 h 437103"/>
              <a:gd name="connsiteX5" fmla="*/ 567732 w 3748035"/>
              <a:gd name="connsiteY5" fmla="*/ 391886 h 437103"/>
              <a:gd name="connsiteX6" fmla="*/ 663191 w 3748035"/>
              <a:gd name="connsiteY6" fmla="*/ 401934 h 437103"/>
              <a:gd name="connsiteX7" fmla="*/ 1396721 w 3748035"/>
              <a:gd name="connsiteY7" fmla="*/ 401934 h 437103"/>
              <a:gd name="connsiteX8" fmla="*/ 1497204 w 3748035"/>
              <a:gd name="connsiteY8" fmla="*/ 386861 h 437103"/>
              <a:gd name="connsiteX9" fmla="*/ 1652954 w 3748035"/>
              <a:gd name="connsiteY9" fmla="*/ 346668 h 437103"/>
              <a:gd name="connsiteX10" fmla="*/ 1763486 w 3748035"/>
              <a:gd name="connsiteY10" fmla="*/ 331596 h 437103"/>
              <a:gd name="connsiteX11" fmla="*/ 1879042 w 3748035"/>
              <a:gd name="connsiteY11" fmla="*/ 361741 h 437103"/>
              <a:gd name="connsiteX12" fmla="*/ 1939332 w 3748035"/>
              <a:gd name="connsiteY12" fmla="*/ 401934 h 437103"/>
              <a:gd name="connsiteX13" fmla="*/ 1984549 w 3748035"/>
              <a:gd name="connsiteY13" fmla="*/ 437103 h 437103"/>
              <a:gd name="connsiteX14" fmla="*/ 2090057 w 3748035"/>
              <a:gd name="connsiteY14" fmla="*/ 401934 h 437103"/>
              <a:gd name="connsiteX15" fmla="*/ 2170444 w 3748035"/>
              <a:gd name="connsiteY15" fmla="*/ 366765 h 437103"/>
              <a:gd name="connsiteX16" fmla="*/ 2280976 w 3748035"/>
              <a:gd name="connsiteY16" fmla="*/ 356716 h 437103"/>
              <a:gd name="connsiteX17" fmla="*/ 2652765 w 3748035"/>
              <a:gd name="connsiteY17" fmla="*/ 376813 h 437103"/>
              <a:gd name="connsiteX18" fmla="*/ 2818563 w 3748035"/>
              <a:gd name="connsiteY18" fmla="*/ 306475 h 437103"/>
              <a:gd name="connsiteX19" fmla="*/ 3064747 w 3748035"/>
              <a:gd name="connsiteY19" fmla="*/ 170822 h 437103"/>
              <a:gd name="connsiteX20" fmla="*/ 3270739 w 3748035"/>
              <a:gd name="connsiteY20" fmla="*/ 120580 h 437103"/>
              <a:gd name="connsiteX21" fmla="*/ 3627455 w 3748035"/>
              <a:gd name="connsiteY21" fmla="*/ 25121 h 437103"/>
              <a:gd name="connsiteX22" fmla="*/ 3748035 w 3748035"/>
              <a:gd name="connsiteY22" fmla="*/ 0 h 437103"/>
              <a:gd name="connsiteX0" fmla="*/ 0 w 3627455"/>
              <a:gd name="connsiteY0" fmla="*/ 286378 h 411982"/>
              <a:gd name="connsiteX1" fmla="*/ 125604 w 3627455"/>
              <a:gd name="connsiteY1" fmla="*/ 221064 h 411982"/>
              <a:gd name="connsiteX2" fmla="*/ 205991 w 3627455"/>
              <a:gd name="connsiteY2" fmla="*/ 205991 h 411982"/>
              <a:gd name="connsiteX3" fmla="*/ 291402 w 3627455"/>
              <a:gd name="connsiteY3" fmla="*/ 216039 h 411982"/>
              <a:gd name="connsiteX4" fmla="*/ 492369 w 3627455"/>
              <a:gd name="connsiteY4" fmla="*/ 321547 h 411982"/>
              <a:gd name="connsiteX5" fmla="*/ 567732 w 3627455"/>
              <a:gd name="connsiteY5" fmla="*/ 366765 h 411982"/>
              <a:gd name="connsiteX6" fmla="*/ 663191 w 3627455"/>
              <a:gd name="connsiteY6" fmla="*/ 376813 h 411982"/>
              <a:gd name="connsiteX7" fmla="*/ 1396721 w 3627455"/>
              <a:gd name="connsiteY7" fmla="*/ 376813 h 411982"/>
              <a:gd name="connsiteX8" fmla="*/ 1497204 w 3627455"/>
              <a:gd name="connsiteY8" fmla="*/ 361740 h 411982"/>
              <a:gd name="connsiteX9" fmla="*/ 1652954 w 3627455"/>
              <a:gd name="connsiteY9" fmla="*/ 321547 h 411982"/>
              <a:gd name="connsiteX10" fmla="*/ 1763486 w 3627455"/>
              <a:gd name="connsiteY10" fmla="*/ 306475 h 411982"/>
              <a:gd name="connsiteX11" fmla="*/ 1879042 w 3627455"/>
              <a:gd name="connsiteY11" fmla="*/ 336620 h 411982"/>
              <a:gd name="connsiteX12" fmla="*/ 1939332 w 3627455"/>
              <a:gd name="connsiteY12" fmla="*/ 376813 h 411982"/>
              <a:gd name="connsiteX13" fmla="*/ 1984549 w 3627455"/>
              <a:gd name="connsiteY13" fmla="*/ 411982 h 411982"/>
              <a:gd name="connsiteX14" fmla="*/ 2090057 w 3627455"/>
              <a:gd name="connsiteY14" fmla="*/ 376813 h 411982"/>
              <a:gd name="connsiteX15" fmla="*/ 2170444 w 3627455"/>
              <a:gd name="connsiteY15" fmla="*/ 341644 h 411982"/>
              <a:gd name="connsiteX16" fmla="*/ 2280976 w 3627455"/>
              <a:gd name="connsiteY16" fmla="*/ 331595 h 411982"/>
              <a:gd name="connsiteX17" fmla="*/ 2652765 w 3627455"/>
              <a:gd name="connsiteY17" fmla="*/ 351692 h 411982"/>
              <a:gd name="connsiteX18" fmla="*/ 2818563 w 3627455"/>
              <a:gd name="connsiteY18" fmla="*/ 281354 h 411982"/>
              <a:gd name="connsiteX19" fmla="*/ 3064747 w 3627455"/>
              <a:gd name="connsiteY19" fmla="*/ 145701 h 411982"/>
              <a:gd name="connsiteX20" fmla="*/ 3270739 w 3627455"/>
              <a:gd name="connsiteY20" fmla="*/ 95459 h 411982"/>
              <a:gd name="connsiteX21" fmla="*/ 3627455 w 3627455"/>
              <a:gd name="connsiteY21" fmla="*/ 0 h 411982"/>
              <a:gd name="connsiteX0" fmla="*/ 0 w 3270739"/>
              <a:gd name="connsiteY0" fmla="*/ 190919 h 316523"/>
              <a:gd name="connsiteX1" fmla="*/ 125604 w 3270739"/>
              <a:gd name="connsiteY1" fmla="*/ 125605 h 316523"/>
              <a:gd name="connsiteX2" fmla="*/ 205991 w 3270739"/>
              <a:gd name="connsiteY2" fmla="*/ 110532 h 316523"/>
              <a:gd name="connsiteX3" fmla="*/ 291402 w 3270739"/>
              <a:gd name="connsiteY3" fmla="*/ 120580 h 316523"/>
              <a:gd name="connsiteX4" fmla="*/ 492369 w 3270739"/>
              <a:gd name="connsiteY4" fmla="*/ 226088 h 316523"/>
              <a:gd name="connsiteX5" fmla="*/ 567732 w 3270739"/>
              <a:gd name="connsiteY5" fmla="*/ 271306 h 316523"/>
              <a:gd name="connsiteX6" fmla="*/ 663191 w 3270739"/>
              <a:gd name="connsiteY6" fmla="*/ 281354 h 316523"/>
              <a:gd name="connsiteX7" fmla="*/ 1396721 w 3270739"/>
              <a:gd name="connsiteY7" fmla="*/ 281354 h 316523"/>
              <a:gd name="connsiteX8" fmla="*/ 1497204 w 3270739"/>
              <a:gd name="connsiteY8" fmla="*/ 266281 h 316523"/>
              <a:gd name="connsiteX9" fmla="*/ 1652954 w 3270739"/>
              <a:gd name="connsiteY9" fmla="*/ 226088 h 316523"/>
              <a:gd name="connsiteX10" fmla="*/ 1763486 w 3270739"/>
              <a:gd name="connsiteY10" fmla="*/ 211016 h 316523"/>
              <a:gd name="connsiteX11" fmla="*/ 1879042 w 3270739"/>
              <a:gd name="connsiteY11" fmla="*/ 241161 h 316523"/>
              <a:gd name="connsiteX12" fmla="*/ 1939332 w 3270739"/>
              <a:gd name="connsiteY12" fmla="*/ 281354 h 316523"/>
              <a:gd name="connsiteX13" fmla="*/ 1984549 w 3270739"/>
              <a:gd name="connsiteY13" fmla="*/ 316523 h 316523"/>
              <a:gd name="connsiteX14" fmla="*/ 2090057 w 3270739"/>
              <a:gd name="connsiteY14" fmla="*/ 281354 h 316523"/>
              <a:gd name="connsiteX15" fmla="*/ 2170444 w 3270739"/>
              <a:gd name="connsiteY15" fmla="*/ 246185 h 316523"/>
              <a:gd name="connsiteX16" fmla="*/ 2280976 w 3270739"/>
              <a:gd name="connsiteY16" fmla="*/ 236136 h 316523"/>
              <a:gd name="connsiteX17" fmla="*/ 2652765 w 3270739"/>
              <a:gd name="connsiteY17" fmla="*/ 256233 h 316523"/>
              <a:gd name="connsiteX18" fmla="*/ 2818563 w 3270739"/>
              <a:gd name="connsiteY18" fmla="*/ 185895 h 316523"/>
              <a:gd name="connsiteX19" fmla="*/ 3064747 w 3270739"/>
              <a:gd name="connsiteY19" fmla="*/ 50242 h 316523"/>
              <a:gd name="connsiteX20" fmla="*/ 3270739 w 3270739"/>
              <a:gd name="connsiteY20" fmla="*/ 0 h 316523"/>
              <a:gd name="connsiteX0" fmla="*/ 0 w 3064747"/>
              <a:gd name="connsiteY0" fmla="*/ 140677 h 266281"/>
              <a:gd name="connsiteX1" fmla="*/ 125604 w 3064747"/>
              <a:gd name="connsiteY1" fmla="*/ 75363 h 266281"/>
              <a:gd name="connsiteX2" fmla="*/ 205991 w 3064747"/>
              <a:gd name="connsiteY2" fmla="*/ 60290 h 266281"/>
              <a:gd name="connsiteX3" fmla="*/ 291402 w 3064747"/>
              <a:gd name="connsiteY3" fmla="*/ 70338 h 266281"/>
              <a:gd name="connsiteX4" fmla="*/ 492369 w 3064747"/>
              <a:gd name="connsiteY4" fmla="*/ 175846 h 266281"/>
              <a:gd name="connsiteX5" fmla="*/ 567732 w 3064747"/>
              <a:gd name="connsiteY5" fmla="*/ 221064 h 266281"/>
              <a:gd name="connsiteX6" fmla="*/ 663191 w 3064747"/>
              <a:gd name="connsiteY6" fmla="*/ 231112 h 266281"/>
              <a:gd name="connsiteX7" fmla="*/ 1396721 w 3064747"/>
              <a:gd name="connsiteY7" fmla="*/ 231112 h 266281"/>
              <a:gd name="connsiteX8" fmla="*/ 1497204 w 3064747"/>
              <a:gd name="connsiteY8" fmla="*/ 216039 h 266281"/>
              <a:gd name="connsiteX9" fmla="*/ 1652954 w 3064747"/>
              <a:gd name="connsiteY9" fmla="*/ 175846 h 266281"/>
              <a:gd name="connsiteX10" fmla="*/ 1763486 w 3064747"/>
              <a:gd name="connsiteY10" fmla="*/ 160774 h 266281"/>
              <a:gd name="connsiteX11" fmla="*/ 1879042 w 3064747"/>
              <a:gd name="connsiteY11" fmla="*/ 190919 h 266281"/>
              <a:gd name="connsiteX12" fmla="*/ 1939332 w 3064747"/>
              <a:gd name="connsiteY12" fmla="*/ 231112 h 266281"/>
              <a:gd name="connsiteX13" fmla="*/ 1984549 w 3064747"/>
              <a:gd name="connsiteY13" fmla="*/ 266281 h 266281"/>
              <a:gd name="connsiteX14" fmla="*/ 2090057 w 3064747"/>
              <a:gd name="connsiteY14" fmla="*/ 231112 h 266281"/>
              <a:gd name="connsiteX15" fmla="*/ 2170444 w 3064747"/>
              <a:gd name="connsiteY15" fmla="*/ 195943 h 266281"/>
              <a:gd name="connsiteX16" fmla="*/ 2280976 w 3064747"/>
              <a:gd name="connsiteY16" fmla="*/ 185894 h 266281"/>
              <a:gd name="connsiteX17" fmla="*/ 2652765 w 3064747"/>
              <a:gd name="connsiteY17" fmla="*/ 205991 h 266281"/>
              <a:gd name="connsiteX18" fmla="*/ 2818563 w 3064747"/>
              <a:gd name="connsiteY18" fmla="*/ 135653 h 266281"/>
              <a:gd name="connsiteX19" fmla="*/ 3064747 w 3064747"/>
              <a:gd name="connsiteY19" fmla="*/ 0 h 266281"/>
              <a:gd name="connsiteX0" fmla="*/ 0 w 2818563"/>
              <a:gd name="connsiteY0" fmla="*/ 80387 h 205991"/>
              <a:gd name="connsiteX1" fmla="*/ 125604 w 2818563"/>
              <a:gd name="connsiteY1" fmla="*/ 15073 h 205991"/>
              <a:gd name="connsiteX2" fmla="*/ 205991 w 2818563"/>
              <a:gd name="connsiteY2" fmla="*/ 0 h 205991"/>
              <a:gd name="connsiteX3" fmla="*/ 291402 w 2818563"/>
              <a:gd name="connsiteY3" fmla="*/ 10048 h 205991"/>
              <a:gd name="connsiteX4" fmla="*/ 492369 w 2818563"/>
              <a:gd name="connsiteY4" fmla="*/ 115556 h 205991"/>
              <a:gd name="connsiteX5" fmla="*/ 567732 w 2818563"/>
              <a:gd name="connsiteY5" fmla="*/ 160774 h 205991"/>
              <a:gd name="connsiteX6" fmla="*/ 663191 w 2818563"/>
              <a:gd name="connsiteY6" fmla="*/ 170822 h 205991"/>
              <a:gd name="connsiteX7" fmla="*/ 1396721 w 2818563"/>
              <a:gd name="connsiteY7" fmla="*/ 170822 h 205991"/>
              <a:gd name="connsiteX8" fmla="*/ 1497204 w 2818563"/>
              <a:gd name="connsiteY8" fmla="*/ 155749 h 205991"/>
              <a:gd name="connsiteX9" fmla="*/ 1652954 w 2818563"/>
              <a:gd name="connsiteY9" fmla="*/ 115556 h 205991"/>
              <a:gd name="connsiteX10" fmla="*/ 1763486 w 2818563"/>
              <a:gd name="connsiteY10" fmla="*/ 100484 h 205991"/>
              <a:gd name="connsiteX11" fmla="*/ 1879042 w 2818563"/>
              <a:gd name="connsiteY11" fmla="*/ 130629 h 205991"/>
              <a:gd name="connsiteX12" fmla="*/ 1939332 w 2818563"/>
              <a:gd name="connsiteY12" fmla="*/ 170822 h 205991"/>
              <a:gd name="connsiteX13" fmla="*/ 1984549 w 2818563"/>
              <a:gd name="connsiteY13" fmla="*/ 205991 h 205991"/>
              <a:gd name="connsiteX14" fmla="*/ 2090057 w 2818563"/>
              <a:gd name="connsiteY14" fmla="*/ 170822 h 205991"/>
              <a:gd name="connsiteX15" fmla="*/ 2170444 w 2818563"/>
              <a:gd name="connsiteY15" fmla="*/ 135653 h 205991"/>
              <a:gd name="connsiteX16" fmla="*/ 2280976 w 2818563"/>
              <a:gd name="connsiteY16" fmla="*/ 125604 h 205991"/>
              <a:gd name="connsiteX17" fmla="*/ 2652765 w 2818563"/>
              <a:gd name="connsiteY17" fmla="*/ 145701 h 205991"/>
              <a:gd name="connsiteX18" fmla="*/ 2818563 w 2818563"/>
              <a:gd name="connsiteY18" fmla="*/ 75363 h 205991"/>
              <a:gd name="connsiteX0" fmla="*/ 0 w 2652765"/>
              <a:gd name="connsiteY0" fmla="*/ 80387 h 205991"/>
              <a:gd name="connsiteX1" fmla="*/ 125604 w 2652765"/>
              <a:gd name="connsiteY1" fmla="*/ 15073 h 205991"/>
              <a:gd name="connsiteX2" fmla="*/ 205991 w 2652765"/>
              <a:gd name="connsiteY2" fmla="*/ 0 h 205991"/>
              <a:gd name="connsiteX3" fmla="*/ 291402 w 2652765"/>
              <a:gd name="connsiteY3" fmla="*/ 10048 h 205991"/>
              <a:gd name="connsiteX4" fmla="*/ 492369 w 2652765"/>
              <a:gd name="connsiteY4" fmla="*/ 115556 h 205991"/>
              <a:gd name="connsiteX5" fmla="*/ 567732 w 2652765"/>
              <a:gd name="connsiteY5" fmla="*/ 160774 h 205991"/>
              <a:gd name="connsiteX6" fmla="*/ 663191 w 2652765"/>
              <a:gd name="connsiteY6" fmla="*/ 170822 h 205991"/>
              <a:gd name="connsiteX7" fmla="*/ 1396721 w 2652765"/>
              <a:gd name="connsiteY7" fmla="*/ 170822 h 205991"/>
              <a:gd name="connsiteX8" fmla="*/ 1497204 w 2652765"/>
              <a:gd name="connsiteY8" fmla="*/ 155749 h 205991"/>
              <a:gd name="connsiteX9" fmla="*/ 1652954 w 2652765"/>
              <a:gd name="connsiteY9" fmla="*/ 115556 h 205991"/>
              <a:gd name="connsiteX10" fmla="*/ 1763486 w 2652765"/>
              <a:gd name="connsiteY10" fmla="*/ 100484 h 205991"/>
              <a:gd name="connsiteX11" fmla="*/ 1879042 w 2652765"/>
              <a:gd name="connsiteY11" fmla="*/ 130629 h 205991"/>
              <a:gd name="connsiteX12" fmla="*/ 1939332 w 2652765"/>
              <a:gd name="connsiteY12" fmla="*/ 170822 h 205991"/>
              <a:gd name="connsiteX13" fmla="*/ 1984549 w 2652765"/>
              <a:gd name="connsiteY13" fmla="*/ 205991 h 205991"/>
              <a:gd name="connsiteX14" fmla="*/ 2090057 w 2652765"/>
              <a:gd name="connsiteY14" fmla="*/ 170822 h 205991"/>
              <a:gd name="connsiteX15" fmla="*/ 2170444 w 2652765"/>
              <a:gd name="connsiteY15" fmla="*/ 135653 h 205991"/>
              <a:gd name="connsiteX16" fmla="*/ 2280976 w 2652765"/>
              <a:gd name="connsiteY16" fmla="*/ 125604 h 205991"/>
              <a:gd name="connsiteX17" fmla="*/ 2652765 w 2652765"/>
              <a:gd name="connsiteY17" fmla="*/ 145701 h 205991"/>
              <a:gd name="connsiteX0" fmla="*/ 0 w 2280976"/>
              <a:gd name="connsiteY0" fmla="*/ 80387 h 205991"/>
              <a:gd name="connsiteX1" fmla="*/ 125604 w 2280976"/>
              <a:gd name="connsiteY1" fmla="*/ 15073 h 205991"/>
              <a:gd name="connsiteX2" fmla="*/ 205991 w 2280976"/>
              <a:gd name="connsiteY2" fmla="*/ 0 h 205991"/>
              <a:gd name="connsiteX3" fmla="*/ 291402 w 2280976"/>
              <a:gd name="connsiteY3" fmla="*/ 10048 h 205991"/>
              <a:gd name="connsiteX4" fmla="*/ 492369 w 2280976"/>
              <a:gd name="connsiteY4" fmla="*/ 115556 h 205991"/>
              <a:gd name="connsiteX5" fmla="*/ 567732 w 2280976"/>
              <a:gd name="connsiteY5" fmla="*/ 160774 h 205991"/>
              <a:gd name="connsiteX6" fmla="*/ 663191 w 2280976"/>
              <a:gd name="connsiteY6" fmla="*/ 170822 h 205991"/>
              <a:gd name="connsiteX7" fmla="*/ 1396721 w 2280976"/>
              <a:gd name="connsiteY7" fmla="*/ 170822 h 205991"/>
              <a:gd name="connsiteX8" fmla="*/ 1497204 w 2280976"/>
              <a:gd name="connsiteY8" fmla="*/ 155749 h 205991"/>
              <a:gd name="connsiteX9" fmla="*/ 1652954 w 2280976"/>
              <a:gd name="connsiteY9" fmla="*/ 115556 h 205991"/>
              <a:gd name="connsiteX10" fmla="*/ 1763486 w 2280976"/>
              <a:gd name="connsiteY10" fmla="*/ 100484 h 205991"/>
              <a:gd name="connsiteX11" fmla="*/ 1879042 w 2280976"/>
              <a:gd name="connsiteY11" fmla="*/ 130629 h 205991"/>
              <a:gd name="connsiteX12" fmla="*/ 1939332 w 2280976"/>
              <a:gd name="connsiteY12" fmla="*/ 170822 h 205991"/>
              <a:gd name="connsiteX13" fmla="*/ 1984549 w 2280976"/>
              <a:gd name="connsiteY13" fmla="*/ 205991 h 205991"/>
              <a:gd name="connsiteX14" fmla="*/ 2090057 w 2280976"/>
              <a:gd name="connsiteY14" fmla="*/ 170822 h 205991"/>
              <a:gd name="connsiteX15" fmla="*/ 2170444 w 2280976"/>
              <a:gd name="connsiteY15" fmla="*/ 135653 h 205991"/>
              <a:gd name="connsiteX16" fmla="*/ 2280976 w 2280976"/>
              <a:gd name="connsiteY16" fmla="*/ 125604 h 20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0976" h="205991">
                <a:moveTo>
                  <a:pt x="0" y="80387"/>
                </a:moveTo>
                <a:lnTo>
                  <a:pt x="125604" y="15073"/>
                </a:lnTo>
                <a:lnTo>
                  <a:pt x="205991" y="0"/>
                </a:lnTo>
                <a:lnTo>
                  <a:pt x="291402" y="10048"/>
                </a:lnTo>
                <a:lnTo>
                  <a:pt x="492369" y="115556"/>
                </a:lnTo>
                <a:lnTo>
                  <a:pt x="567732" y="160774"/>
                </a:lnTo>
                <a:lnTo>
                  <a:pt x="663191" y="170822"/>
                </a:lnTo>
                <a:lnTo>
                  <a:pt x="1396721" y="170822"/>
                </a:lnTo>
                <a:lnTo>
                  <a:pt x="1497204" y="155749"/>
                </a:lnTo>
                <a:lnTo>
                  <a:pt x="1652954" y="115556"/>
                </a:lnTo>
                <a:lnTo>
                  <a:pt x="1763486" y="100484"/>
                </a:lnTo>
                <a:lnTo>
                  <a:pt x="1879042" y="130629"/>
                </a:lnTo>
                <a:lnTo>
                  <a:pt x="1939332" y="170822"/>
                </a:lnTo>
                <a:lnTo>
                  <a:pt x="1984549" y="205991"/>
                </a:lnTo>
                <a:lnTo>
                  <a:pt x="2090057" y="170822"/>
                </a:lnTo>
                <a:lnTo>
                  <a:pt x="2170444" y="135653"/>
                </a:lnTo>
                <a:lnTo>
                  <a:pt x="2280976" y="125604"/>
                </a:lnTo>
              </a:path>
            </a:pathLst>
          </a:cu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AF9AB31-F264-4588-98BC-132251223A92}"/>
              </a:ext>
            </a:extLst>
          </p:cNvPr>
          <p:cNvSpPr/>
          <p:nvPr/>
        </p:nvSpPr>
        <p:spPr>
          <a:xfrm>
            <a:off x="7425732" y="3244881"/>
            <a:ext cx="833254" cy="216779"/>
          </a:xfrm>
          <a:custGeom>
            <a:avLst/>
            <a:gdLst>
              <a:gd name="connsiteX0" fmla="*/ 0 w 6079253"/>
              <a:gd name="connsiteY0" fmla="*/ 1130440 h 1256044"/>
              <a:gd name="connsiteX1" fmla="*/ 125604 w 6079253"/>
              <a:gd name="connsiteY1" fmla="*/ 1065126 h 1256044"/>
              <a:gd name="connsiteX2" fmla="*/ 205991 w 6079253"/>
              <a:gd name="connsiteY2" fmla="*/ 1050053 h 1256044"/>
              <a:gd name="connsiteX3" fmla="*/ 291402 w 6079253"/>
              <a:gd name="connsiteY3" fmla="*/ 1060101 h 1256044"/>
              <a:gd name="connsiteX4" fmla="*/ 492369 w 6079253"/>
              <a:gd name="connsiteY4" fmla="*/ 1165609 h 1256044"/>
              <a:gd name="connsiteX5" fmla="*/ 567732 w 6079253"/>
              <a:gd name="connsiteY5" fmla="*/ 1210827 h 1256044"/>
              <a:gd name="connsiteX6" fmla="*/ 663191 w 6079253"/>
              <a:gd name="connsiteY6" fmla="*/ 1220875 h 1256044"/>
              <a:gd name="connsiteX7" fmla="*/ 1396721 w 6079253"/>
              <a:gd name="connsiteY7" fmla="*/ 1220875 h 1256044"/>
              <a:gd name="connsiteX8" fmla="*/ 1497204 w 6079253"/>
              <a:gd name="connsiteY8" fmla="*/ 1205802 h 1256044"/>
              <a:gd name="connsiteX9" fmla="*/ 1652954 w 6079253"/>
              <a:gd name="connsiteY9" fmla="*/ 1165609 h 1256044"/>
              <a:gd name="connsiteX10" fmla="*/ 1763486 w 6079253"/>
              <a:gd name="connsiteY10" fmla="*/ 1150537 h 1256044"/>
              <a:gd name="connsiteX11" fmla="*/ 1879042 w 6079253"/>
              <a:gd name="connsiteY11" fmla="*/ 1180682 h 1256044"/>
              <a:gd name="connsiteX12" fmla="*/ 1939332 w 6079253"/>
              <a:gd name="connsiteY12" fmla="*/ 1220875 h 1256044"/>
              <a:gd name="connsiteX13" fmla="*/ 1984549 w 6079253"/>
              <a:gd name="connsiteY13" fmla="*/ 1256044 h 1256044"/>
              <a:gd name="connsiteX14" fmla="*/ 2090057 w 6079253"/>
              <a:gd name="connsiteY14" fmla="*/ 1220875 h 1256044"/>
              <a:gd name="connsiteX15" fmla="*/ 2170444 w 6079253"/>
              <a:gd name="connsiteY15" fmla="*/ 1185706 h 1256044"/>
              <a:gd name="connsiteX16" fmla="*/ 2280976 w 6079253"/>
              <a:gd name="connsiteY16" fmla="*/ 1175657 h 1256044"/>
              <a:gd name="connsiteX17" fmla="*/ 2652765 w 6079253"/>
              <a:gd name="connsiteY17" fmla="*/ 1195754 h 1256044"/>
              <a:gd name="connsiteX18" fmla="*/ 2818563 w 6079253"/>
              <a:gd name="connsiteY18" fmla="*/ 1125416 h 1256044"/>
              <a:gd name="connsiteX19" fmla="*/ 3064747 w 6079253"/>
              <a:gd name="connsiteY19" fmla="*/ 989763 h 1256044"/>
              <a:gd name="connsiteX20" fmla="*/ 3270739 w 6079253"/>
              <a:gd name="connsiteY20" fmla="*/ 939521 h 1256044"/>
              <a:gd name="connsiteX21" fmla="*/ 3627455 w 6079253"/>
              <a:gd name="connsiteY21" fmla="*/ 844062 h 1256044"/>
              <a:gd name="connsiteX22" fmla="*/ 3748035 w 6079253"/>
              <a:gd name="connsiteY22" fmla="*/ 818941 h 1256044"/>
              <a:gd name="connsiteX23" fmla="*/ 3893736 w 6079253"/>
              <a:gd name="connsiteY23" fmla="*/ 813917 h 1256044"/>
              <a:gd name="connsiteX24" fmla="*/ 4029389 w 6079253"/>
              <a:gd name="connsiteY24" fmla="*/ 778748 h 1256044"/>
              <a:gd name="connsiteX25" fmla="*/ 4240404 w 6079253"/>
              <a:gd name="connsiteY25" fmla="*/ 763675 h 1256044"/>
              <a:gd name="connsiteX26" fmla="*/ 4335864 w 6079253"/>
              <a:gd name="connsiteY26" fmla="*/ 768699 h 1256044"/>
              <a:gd name="connsiteX27" fmla="*/ 4446396 w 6079253"/>
              <a:gd name="connsiteY27" fmla="*/ 818941 h 1256044"/>
              <a:gd name="connsiteX28" fmla="*/ 4561952 w 6079253"/>
              <a:gd name="connsiteY28" fmla="*/ 869183 h 1256044"/>
              <a:gd name="connsiteX29" fmla="*/ 4662435 w 6079253"/>
              <a:gd name="connsiteY29" fmla="*/ 874207 h 1256044"/>
              <a:gd name="connsiteX30" fmla="*/ 4783015 w 6079253"/>
              <a:gd name="connsiteY30" fmla="*/ 844062 h 1256044"/>
              <a:gd name="connsiteX31" fmla="*/ 4898571 w 6079253"/>
              <a:gd name="connsiteY31" fmla="*/ 778748 h 1256044"/>
              <a:gd name="connsiteX32" fmla="*/ 5009103 w 6079253"/>
              <a:gd name="connsiteY32" fmla="*/ 663192 h 1256044"/>
              <a:gd name="connsiteX33" fmla="*/ 5189974 w 6079253"/>
              <a:gd name="connsiteY33" fmla="*/ 592853 h 1256044"/>
              <a:gd name="connsiteX34" fmla="*/ 5355771 w 6079253"/>
              <a:gd name="connsiteY34" fmla="*/ 396910 h 1256044"/>
              <a:gd name="connsiteX35" fmla="*/ 5476352 w 6079253"/>
              <a:gd name="connsiteY35" fmla="*/ 331596 h 1256044"/>
              <a:gd name="connsiteX36" fmla="*/ 5647174 w 6079253"/>
              <a:gd name="connsiteY36" fmla="*/ 241161 h 1256044"/>
              <a:gd name="connsiteX37" fmla="*/ 5933552 w 6079253"/>
              <a:gd name="connsiteY37" fmla="*/ 25121 h 1256044"/>
              <a:gd name="connsiteX38" fmla="*/ 5998866 w 6079253"/>
              <a:gd name="connsiteY38" fmla="*/ 40194 h 1256044"/>
              <a:gd name="connsiteX39" fmla="*/ 6079253 w 6079253"/>
              <a:gd name="connsiteY39" fmla="*/ 0 h 1256044"/>
              <a:gd name="connsiteX0" fmla="*/ 0 w 5998866"/>
              <a:gd name="connsiteY0" fmla="*/ 1105319 h 1230923"/>
              <a:gd name="connsiteX1" fmla="*/ 125604 w 5998866"/>
              <a:gd name="connsiteY1" fmla="*/ 1040005 h 1230923"/>
              <a:gd name="connsiteX2" fmla="*/ 205991 w 5998866"/>
              <a:gd name="connsiteY2" fmla="*/ 1024932 h 1230923"/>
              <a:gd name="connsiteX3" fmla="*/ 291402 w 5998866"/>
              <a:gd name="connsiteY3" fmla="*/ 1034980 h 1230923"/>
              <a:gd name="connsiteX4" fmla="*/ 492369 w 5998866"/>
              <a:gd name="connsiteY4" fmla="*/ 1140488 h 1230923"/>
              <a:gd name="connsiteX5" fmla="*/ 567732 w 5998866"/>
              <a:gd name="connsiteY5" fmla="*/ 1185706 h 1230923"/>
              <a:gd name="connsiteX6" fmla="*/ 663191 w 5998866"/>
              <a:gd name="connsiteY6" fmla="*/ 1195754 h 1230923"/>
              <a:gd name="connsiteX7" fmla="*/ 1396721 w 5998866"/>
              <a:gd name="connsiteY7" fmla="*/ 1195754 h 1230923"/>
              <a:gd name="connsiteX8" fmla="*/ 1497204 w 5998866"/>
              <a:gd name="connsiteY8" fmla="*/ 1180681 h 1230923"/>
              <a:gd name="connsiteX9" fmla="*/ 1652954 w 5998866"/>
              <a:gd name="connsiteY9" fmla="*/ 1140488 h 1230923"/>
              <a:gd name="connsiteX10" fmla="*/ 1763486 w 5998866"/>
              <a:gd name="connsiteY10" fmla="*/ 1125416 h 1230923"/>
              <a:gd name="connsiteX11" fmla="*/ 1879042 w 5998866"/>
              <a:gd name="connsiteY11" fmla="*/ 1155561 h 1230923"/>
              <a:gd name="connsiteX12" fmla="*/ 1939332 w 5998866"/>
              <a:gd name="connsiteY12" fmla="*/ 1195754 h 1230923"/>
              <a:gd name="connsiteX13" fmla="*/ 1984549 w 5998866"/>
              <a:gd name="connsiteY13" fmla="*/ 1230923 h 1230923"/>
              <a:gd name="connsiteX14" fmla="*/ 2090057 w 5998866"/>
              <a:gd name="connsiteY14" fmla="*/ 1195754 h 1230923"/>
              <a:gd name="connsiteX15" fmla="*/ 2170444 w 5998866"/>
              <a:gd name="connsiteY15" fmla="*/ 1160585 h 1230923"/>
              <a:gd name="connsiteX16" fmla="*/ 2280976 w 5998866"/>
              <a:gd name="connsiteY16" fmla="*/ 1150536 h 1230923"/>
              <a:gd name="connsiteX17" fmla="*/ 2652765 w 5998866"/>
              <a:gd name="connsiteY17" fmla="*/ 1170633 h 1230923"/>
              <a:gd name="connsiteX18" fmla="*/ 2818563 w 5998866"/>
              <a:gd name="connsiteY18" fmla="*/ 1100295 h 1230923"/>
              <a:gd name="connsiteX19" fmla="*/ 3064747 w 5998866"/>
              <a:gd name="connsiteY19" fmla="*/ 964642 h 1230923"/>
              <a:gd name="connsiteX20" fmla="*/ 3270739 w 5998866"/>
              <a:gd name="connsiteY20" fmla="*/ 914400 h 1230923"/>
              <a:gd name="connsiteX21" fmla="*/ 3627455 w 5998866"/>
              <a:gd name="connsiteY21" fmla="*/ 818941 h 1230923"/>
              <a:gd name="connsiteX22" fmla="*/ 3748035 w 5998866"/>
              <a:gd name="connsiteY22" fmla="*/ 793820 h 1230923"/>
              <a:gd name="connsiteX23" fmla="*/ 3893736 w 5998866"/>
              <a:gd name="connsiteY23" fmla="*/ 788796 h 1230923"/>
              <a:gd name="connsiteX24" fmla="*/ 4029389 w 5998866"/>
              <a:gd name="connsiteY24" fmla="*/ 753627 h 1230923"/>
              <a:gd name="connsiteX25" fmla="*/ 4240404 w 5998866"/>
              <a:gd name="connsiteY25" fmla="*/ 738554 h 1230923"/>
              <a:gd name="connsiteX26" fmla="*/ 4335864 w 5998866"/>
              <a:gd name="connsiteY26" fmla="*/ 743578 h 1230923"/>
              <a:gd name="connsiteX27" fmla="*/ 4446396 w 5998866"/>
              <a:gd name="connsiteY27" fmla="*/ 793820 h 1230923"/>
              <a:gd name="connsiteX28" fmla="*/ 4561952 w 5998866"/>
              <a:gd name="connsiteY28" fmla="*/ 844062 h 1230923"/>
              <a:gd name="connsiteX29" fmla="*/ 4662435 w 5998866"/>
              <a:gd name="connsiteY29" fmla="*/ 849086 h 1230923"/>
              <a:gd name="connsiteX30" fmla="*/ 4783015 w 5998866"/>
              <a:gd name="connsiteY30" fmla="*/ 818941 h 1230923"/>
              <a:gd name="connsiteX31" fmla="*/ 4898571 w 5998866"/>
              <a:gd name="connsiteY31" fmla="*/ 753627 h 1230923"/>
              <a:gd name="connsiteX32" fmla="*/ 5009103 w 5998866"/>
              <a:gd name="connsiteY32" fmla="*/ 638071 h 1230923"/>
              <a:gd name="connsiteX33" fmla="*/ 5189974 w 5998866"/>
              <a:gd name="connsiteY33" fmla="*/ 567732 h 1230923"/>
              <a:gd name="connsiteX34" fmla="*/ 5355771 w 5998866"/>
              <a:gd name="connsiteY34" fmla="*/ 371789 h 1230923"/>
              <a:gd name="connsiteX35" fmla="*/ 5476352 w 5998866"/>
              <a:gd name="connsiteY35" fmla="*/ 306475 h 1230923"/>
              <a:gd name="connsiteX36" fmla="*/ 5647174 w 5998866"/>
              <a:gd name="connsiteY36" fmla="*/ 216040 h 1230923"/>
              <a:gd name="connsiteX37" fmla="*/ 5933552 w 5998866"/>
              <a:gd name="connsiteY37" fmla="*/ 0 h 1230923"/>
              <a:gd name="connsiteX38" fmla="*/ 5998866 w 5998866"/>
              <a:gd name="connsiteY38" fmla="*/ 15073 h 1230923"/>
              <a:gd name="connsiteX0" fmla="*/ 0 w 5933552"/>
              <a:gd name="connsiteY0" fmla="*/ 1105319 h 1230923"/>
              <a:gd name="connsiteX1" fmla="*/ 125604 w 5933552"/>
              <a:gd name="connsiteY1" fmla="*/ 1040005 h 1230923"/>
              <a:gd name="connsiteX2" fmla="*/ 205991 w 5933552"/>
              <a:gd name="connsiteY2" fmla="*/ 1024932 h 1230923"/>
              <a:gd name="connsiteX3" fmla="*/ 291402 w 5933552"/>
              <a:gd name="connsiteY3" fmla="*/ 1034980 h 1230923"/>
              <a:gd name="connsiteX4" fmla="*/ 492369 w 5933552"/>
              <a:gd name="connsiteY4" fmla="*/ 1140488 h 1230923"/>
              <a:gd name="connsiteX5" fmla="*/ 567732 w 5933552"/>
              <a:gd name="connsiteY5" fmla="*/ 1185706 h 1230923"/>
              <a:gd name="connsiteX6" fmla="*/ 663191 w 5933552"/>
              <a:gd name="connsiteY6" fmla="*/ 1195754 h 1230923"/>
              <a:gd name="connsiteX7" fmla="*/ 1396721 w 5933552"/>
              <a:gd name="connsiteY7" fmla="*/ 1195754 h 1230923"/>
              <a:gd name="connsiteX8" fmla="*/ 1497204 w 5933552"/>
              <a:gd name="connsiteY8" fmla="*/ 1180681 h 1230923"/>
              <a:gd name="connsiteX9" fmla="*/ 1652954 w 5933552"/>
              <a:gd name="connsiteY9" fmla="*/ 1140488 h 1230923"/>
              <a:gd name="connsiteX10" fmla="*/ 1763486 w 5933552"/>
              <a:gd name="connsiteY10" fmla="*/ 1125416 h 1230923"/>
              <a:gd name="connsiteX11" fmla="*/ 1879042 w 5933552"/>
              <a:gd name="connsiteY11" fmla="*/ 1155561 h 1230923"/>
              <a:gd name="connsiteX12" fmla="*/ 1939332 w 5933552"/>
              <a:gd name="connsiteY12" fmla="*/ 1195754 h 1230923"/>
              <a:gd name="connsiteX13" fmla="*/ 1984549 w 5933552"/>
              <a:gd name="connsiteY13" fmla="*/ 1230923 h 1230923"/>
              <a:gd name="connsiteX14" fmla="*/ 2090057 w 5933552"/>
              <a:gd name="connsiteY14" fmla="*/ 1195754 h 1230923"/>
              <a:gd name="connsiteX15" fmla="*/ 2170444 w 5933552"/>
              <a:gd name="connsiteY15" fmla="*/ 1160585 h 1230923"/>
              <a:gd name="connsiteX16" fmla="*/ 2280976 w 5933552"/>
              <a:gd name="connsiteY16" fmla="*/ 1150536 h 1230923"/>
              <a:gd name="connsiteX17" fmla="*/ 2652765 w 5933552"/>
              <a:gd name="connsiteY17" fmla="*/ 1170633 h 1230923"/>
              <a:gd name="connsiteX18" fmla="*/ 2818563 w 5933552"/>
              <a:gd name="connsiteY18" fmla="*/ 1100295 h 1230923"/>
              <a:gd name="connsiteX19" fmla="*/ 3064747 w 5933552"/>
              <a:gd name="connsiteY19" fmla="*/ 964642 h 1230923"/>
              <a:gd name="connsiteX20" fmla="*/ 3270739 w 5933552"/>
              <a:gd name="connsiteY20" fmla="*/ 914400 h 1230923"/>
              <a:gd name="connsiteX21" fmla="*/ 3627455 w 5933552"/>
              <a:gd name="connsiteY21" fmla="*/ 818941 h 1230923"/>
              <a:gd name="connsiteX22" fmla="*/ 3748035 w 5933552"/>
              <a:gd name="connsiteY22" fmla="*/ 793820 h 1230923"/>
              <a:gd name="connsiteX23" fmla="*/ 3893736 w 5933552"/>
              <a:gd name="connsiteY23" fmla="*/ 788796 h 1230923"/>
              <a:gd name="connsiteX24" fmla="*/ 4029389 w 5933552"/>
              <a:gd name="connsiteY24" fmla="*/ 753627 h 1230923"/>
              <a:gd name="connsiteX25" fmla="*/ 4240404 w 5933552"/>
              <a:gd name="connsiteY25" fmla="*/ 738554 h 1230923"/>
              <a:gd name="connsiteX26" fmla="*/ 4335864 w 5933552"/>
              <a:gd name="connsiteY26" fmla="*/ 743578 h 1230923"/>
              <a:gd name="connsiteX27" fmla="*/ 4446396 w 5933552"/>
              <a:gd name="connsiteY27" fmla="*/ 793820 h 1230923"/>
              <a:gd name="connsiteX28" fmla="*/ 4561952 w 5933552"/>
              <a:gd name="connsiteY28" fmla="*/ 844062 h 1230923"/>
              <a:gd name="connsiteX29" fmla="*/ 4662435 w 5933552"/>
              <a:gd name="connsiteY29" fmla="*/ 849086 h 1230923"/>
              <a:gd name="connsiteX30" fmla="*/ 4783015 w 5933552"/>
              <a:gd name="connsiteY30" fmla="*/ 818941 h 1230923"/>
              <a:gd name="connsiteX31" fmla="*/ 4898571 w 5933552"/>
              <a:gd name="connsiteY31" fmla="*/ 753627 h 1230923"/>
              <a:gd name="connsiteX32" fmla="*/ 5009103 w 5933552"/>
              <a:gd name="connsiteY32" fmla="*/ 638071 h 1230923"/>
              <a:gd name="connsiteX33" fmla="*/ 5189974 w 5933552"/>
              <a:gd name="connsiteY33" fmla="*/ 567732 h 1230923"/>
              <a:gd name="connsiteX34" fmla="*/ 5355771 w 5933552"/>
              <a:gd name="connsiteY34" fmla="*/ 371789 h 1230923"/>
              <a:gd name="connsiteX35" fmla="*/ 5476352 w 5933552"/>
              <a:gd name="connsiteY35" fmla="*/ 306475 h 1230923"/>
              <a:gd name="connsiteX36" fmla="*/ 5647174 w 5933552"/>
              <a:gd name="connsiteY36" fmla="*/ 216040 h 1230923"/>
              <a:gd name="connsiteX37" fmla="*/ 5933552 w 5933552"/>
              <a:gd name="connsiteY37" fmla="*/ 0 h 1230923"/>
              <a:gd name="connsiteX0" fmla="*/ 0 w 5647174"/>
              <a:gd name="connsiteY0" fmla="*/ 889279 h 1014883"/>
              <a:gd name="connsiteX1" fmla="*/ 125604 w 5647174"/>
              <a:gd name="connsiteY1" fmla="*/ 823965 h 1014883"/>
              <a:gd name="connsiteX2" fmla="*/ 205991 w 5647174"/>
              <a:gd name="connsiteY2" fmla="*/ 808892 h 1014883"/>
              <a:gd name="connsiteX3" fmla="*/ 291402 w 5647174"/>
              <a:gd name="connsiteY3" fmla="*/ 818940 h 1014883"/>
              <a:gd name="connsiteX4" fmla="*/ 492369 w 5647174"/>
              <a:gd name="connsiteY4" fmla="*/ 924448 h 1014883"/>
              <a:gd name="connsiteX5" fmla="*/ 567732 w 5647174"/>
              <a:gd name="connsiteY5" fmla="*/ 969666 h 1014883"/>
              <a:gd name="connsiteX6" fmla="*/ 663191 w 5647174"/>
              <a:gd name="connsiteY6" fmla="*/ 979714 h 1014883"/>
              <a:gd name="connsiteX7" fmla="*/ 1396721 w 5647174"/>
              <a:gd name="connsiteY7" fmla="*/ 979714 h 1014883"/>
              <a:gd name="connsiteX8" fmla="*/ 1497204 w 5647174"/>
              <a:gd name="connsiteY8" fmla="*/ 964641 h 1014883"/>
              <a:gd name="connsiteX9" fmla="*/ 1652954 w 5647174"/>
              <a:gd name="connsiteY9" fmla="*/ 924448 h 1014883"/>
              <a:gd name="connsiteX10" fmla="*/ 1763486 w 5647174"/>
              <a:gd name="connsiteY10" fmla="*/ 909376 h 1014883"/>
              <a:gd name="connsiteX11" fmla="*/ 1879042 w 5647174"/>
              <a:gd name="connsiteY11" fmla="*/ 939521 h 1014883"/>
              <a:gd name="connsiteX12" fmla="*/ 1939332 w 5647174"/>
              <a:gd name="connsiteY12" fmla="*/ 979714 h 1014883"/>
              <a:gd name="connsiteX13" fmla="*/ 1984549 w 5647174"/>
              <a:gd name="connsiteY13" fmla="*/ 1014883 h 1014883"/>
              <a:gd name="connsiteX14" fmla="*/ 2090057 w 5647174"/>
              <a:gd name="connsiteY14" fmla="*/ 979714 h 1014883"/>
              <a:gd name="connsiteX15" fmla="*/ 2170444 w 5647174"/>
              <a:gd name="connsiteY15" fmla="*/ 944545 h 1014883"/>
              <a:gd name="connsiteX16" fmla="*/ 2280976 w 5647174"/>
              <a:gd name="connsiteY16" fmla="*/ 934496 h 1014883"/>
              <a:gd name="connsiteX17" fmla="*/ 2652765 w 5647174"/>
              <a:gd name="connsiteY17" fmla="*/ 954593 h 1014883"/>
              <a:gd name="connsiteX18" fmla="*/ 2818563 w 5647174"/>
              <a:gd name="connsiteY18" fmla="*/ 884255 h 1014883"/>
              <a:gd name="connsiteX19" fmla="*/ 3064747 w 5647174"/>
              <a:gd name="connsiteY19" fmla="*/ 748602 h 1014883"/>
              <a:gd name="connsiteX20" fmla="*/ 3270739 w 5647174"/>
              <a:gd name="connsiteY20" fmla="*/ 698360 h 1014883"/>
              <a:gd name="connsiteX21" fmla="*/ 3627455 w 5647174"/>
              <a:gd name="connsiteY21" fmla="*/ 602901 h 1014883"/>
              <a:gd name="connsiteX22" fmla="*/ 3748035 w 5647174"/>
              <a:gd name="connsiteY22" fmla="*/ 577780 h 1014883"/>
              <a:gd name="connsiteX23" fmla="*/ 3893736 w 5647174"/>
              <a:gd name="connsiteY23" fmla="*/ 572756 h 1014883"/>
              <a:gd name="connsiteX24" fmla="*/ 4029389 w 5647174"/>
              <a:gd name="connsiteY24" fmla="*/ 537587 h 1014883"/>
              <a:gd name="connsiteX25" fmla="*/ 4240404 w 5647174"/>
              <a:gd name="connsiteY25" fmla="*/ 522514 h 1014883"/>
              <a:gd name="connsiteX26" fmla="*/ 4335864 w 5647174"/>
              <a:gd name="connsiteY26" fmla="*/ 527538 h 1014883"/>
              <a:gd name="connsiteX27" fmla="*/ 4446396 w 5647174"/>
              <a:gd name="connsiteY27" fmla="*/ 577780 h 1014883"/>
              <a:gd name="connsiteX28" fmla="*/ 4561952 w 5647174"/>
              <a:gd name="connsiteY28" fmla="*/ 628022 h 1014883"/>
              <a:gd name="connsiteX29" fmla="*/ 4662435 w 5647174"/>
              <a:gd name="connsiteY29" fmla="*/ 633046 h 1014883"/>
              <a:gd name="connsiteX30" fmla="*/ 4783015 w 5647174"/>
              <a:gd name="connsiteY30" fmla="*/ 602901 h 1014883"/>
              <a:gd name="connsiteX31" fmla="*/ 4898571 w 5647174"/>
              <a:gd name="connsiteY31" fmla="*/ 537587 h 1014883"/>
              <a:gd name="connsiteX32" fmla="*/ 5009103 w 5647174"/>
              <a:gd name="connsiteY32" fmla="*/ 422031 h 1014883"/>
              <a:gd name="connsiteX33" fmla="*/ 5189974 w 5647174"/>
              <a:gd name="connsiteY33" fmla="*/ 351692 h 1014883"/>
              <a:gd name="connsiteX34" fmla="*/ 5355771 w 5647174"/>
              <a:gd name="connsiteY34" fmla="*/ 155749 h 1014883"/>
              <a:gd name="connsiteX35" fmla="*/ 5476352 w 5647174"/>
              <a:gd name="connsiteY35" fmla="*/ 90435 h 1014883"/>
              <a:gd name="connsiteX36" fmla="*/ 5647174 w 5647174"/>
              <a:gd name="connsiteY36" fmla="*/ 0 h 1014883"/>
              <a:gd name="connsiteX0" fmla="*/ 0 w 5476352"/>
              <a:gd name="connsiteY0" fmla="*/ 798844 h 924448"/>
              <a:gd name="connsiteX1" fmla="*/ 125604 w 5476352"/>
              <a:gd name="connsiteY1" fmla="*/ 733530 h 924448"/>
              <a:gd name="connsiteX2" fmla="*/ 205991 w 5476352"/>
              <a:gd name="connsiteY2" fmla="*/ 718457 h 924448"/>
              <a:gd name="connsiteX3" fmla="*/ 291402 w 5476352"/>
              <a:gd name="connsiteY3" fmla="*/ 728505 h 924448"/>
              <a:gd name="connsiteX4" fmla="*/ 492369 w 5476352"/>
              <a:gd name="connsiteY4" fmla="*/ 834013 h 924448"/>
              <a:gd name="connsiteX5" fmla="*/ 567732 w 5476352"/>
              <a:gd name="connsiteY5" fmla="*/ 879231 h 924448"/>
              <a:gd name="connsiteX6" fmla="*/ 663191 w 5476352"/>
              <a:gd name="connsiteY6" fmla="*/ 889279 h 924448"/>
              <a:gd name="connsiteX7" fmla="*/ 1396721 w 5476352"/>
              <a:gd name="connsiteY7" fmla="*/ 889279 h 924448"/>
              <a:gd name="connsiteX8" fmla="*/ 1497204 w 5476352"/>
              <a:gd name="connsiteY8" fmla="*/ 874206 h 924448"/>
              <a:gd name="connsiteX9" fmla="*/ 1652954 w 5476352"/>
              <a:gd name="connsiteY9" fmla="*/ 834013 h 924448"/>
              <a:gd name="connsiteX10" fmla="*/ 1763486 w 5476352"/>
              <a:gd name="connsiteY10" fmla="*/ 818941 h 924448"/>
              <a:gd name="connsiteX11" fmla="*/ 1879042 w 5476352"/>
              <a:gd name="connsiteY11" fmla="*/ 849086 h 924448"/>
              <a:gd name="connsiteX12" fmla="*/ 1939332 w 5476352"/>
              <a:gd name="connsiteY12" fmla="*/ 889279 h 924448"/>
              <a:gd name="connsiteX13" fmla="*/ 1984549 w 5476352"/>
              <a:gd name="connsiteY13" fmla="*/ 924448 h 924448"/>
              <a:gd name="connsiteX14" fmla="*/ 2090057 w 5476352"/>
              <a:gd name="connsiteY14" fmla="*/ 889279 h 924448"/>
              <a:gd name="connsiteX15" fmla="*/ 2170444 w 5476352"/>
              <a:gd name="connsiteY15" fmla="*/ 854110 h 924448"/>
              <a:gd name="connsiteX16" fmla="*/ 2280976 w 5476352"/>
              <a:gd name="connsiteY16" fmla="*/ 844061 h 924448"/>
              <a:gd name="connsiteX17" fmla="*/ 2652765 w 5476352"/>
              <a:gd name="connsiteY17" fmla="*/ 864158 h 924448"/>
              <a:gd name="connsiteX18" fmla="*/ 2818563 w 5476352"/>
              <a:gd name="connsiteY18" fmla="*/ 793820 h 924448"/>
              <a:gd name="connsiteX19" fmla="*/ 3064747 w 5476352"/>
              <a:gd name="connsiteY19" fmla="*/ 658167 h 924448"/>
              <a:gd name="connsiteX20" fmla="*/ 3270739 w 5476352"/>
              <a:gd name="connsiteY20" fmla="*/ 607925 h 924448"/>
              <a:gd name="connsiteX21" fmla="*/ 3627455 w 5476352"/>
              <a:gd name="connsiteY21" fmla="*/ 512466 h 924448"/>
              <a:gd name="connsiteX22" fmla="*/ 3748035 w 5476352"/>
              <a:gd name="connsiteY22" fmla="*/ 487345 h 924448"/>
              <a:gd name="connsiteX23" fmla="*/ 3893736 w 5476352"/>
              <a:gd name="connsiteY23" fmla="*/ 482321 h 924448"/>
              <a:gd name="connsiteX24" fmla="*/ 4029389 w 5476352"/>
              <a:gd name="connsiteY24" fmla="*/ 447152 h 924448"/>
              <a:gd name="connsiteX25" fmla="*/ 4240404 w 5476352"/>
              <a:gd name="connsiteY25" fmla="*/ 432079 h 924448"/>
              <a:gd name="connsiteX26" fmla="*/ 4335864 w 5476352"/>
              <a:gd name="connsiteY26" fmla="*/ 437103 h 924448"/>
              <a:gd name="connsiteX27" fmla="*/ 4446396 w 5476352"/>
              <a:gd name="connsiteY27" fmla="*/ 487345 h 924448"/>
              <a:gd name="connsiteX28" fmla="*/ 4561952 w 5476352"/>
              <a:gd name="connsiteY28" fmla="*/ 537587 h 924448"/>
              <a:gd name="connsiteX29" fmla="*/ 4662435 w 5476352"/>
              <a:gd name="connsiteY29" fmla="*/ 542611 h 924448"/>
              <a:gd name="connsiteX30" fmla="*/ 4783015 w 5476352"/>
              <a:gd name="connsiteY30" fmla="*/ 512466 h 924448"/>
              <a:gd name="connsiteX31" fmla="*/ 4898571 w 5476352"/>
              <a:gd name="connsiteY31" fmla="*/ 447152 h 924448"/>
              <a:gd name="connsiteX32" fmla="*/ 5009103 w 5476352"/>
              <a:gd name="connsiteY32" fmla="*/ 331596 h 924448"/>
              <a:gd name="connsiteX33" fmla="*/ 5189974 w 5476352"/>
              <a:gd name="connsiteY33" fmla="*/ 261257 h 924448"/>
              <a:gd name="connsiteX34" fmla="*/ 5355771 w 5476352"/>
              <a:gd name="connsiteY34" fmla="*/ 65314 h 924448"/>
              <a:gd name="connsiteX35" fmla="*/ 5476352 w 5476352"/>
              <a:gd name="connsiteY35" fmla="*/ 0 h 924448"/>
              <a:gd name="connsiteX0" fmla="*/ 0 w 5466485"/>
              <a:gd name="connsiteY0" fmla="*/ 792266 h 917870"/>
              <a:gd name="connsiteX1" fmla="*/ 125604 w 5466485"/>
              <a:gd name="connsiteY1" fmla="*/ 726952 h 917870"/>
              <a:gd name="connsiteX2" fmla="*/ 205991 w 5466485"/>
              <a:gd name="connsiteY2" fmla="*/ 711879 h 917870"/>
              <a:gd name="connsiteX3" fmla="*/ 291402 w 5466485"/>
              <a:gd name="connsiteY3" fmla="*/ 721927 h 917870"/>
              <a:gd name="connsiteX4" fmla="*/ 492369 w 5466485"/>
              <a:gd name="connsiteY4" fmla="*/ 827435 h 917870"/>
              <a:gd name="connsiteX5" fmla="*/ 567732 w 5466485"/>
              <a:gd name="connsiteY5" fmla="*/ 872653 h 917870"/>
              <a:gd name="connsiteX6" fmla="*/ 663191 w 5466485"/>
              <a:gd name="connsiteY6" fmla="*/ 882701 h 917870"/>
              <a:gd name="connsiteX7" fmla="*/ 1396721 w 5466485"/>
              <a:gd name="connsiteY7" fmla="*/ 882701 h 917870"/>
              <a:gd name="connsiteX8" fmla="*/ 1497204 w 5466485"/>
              <a:gd name="connsiteY8" fmla="*/ 867628 h 917870"/>
              <a:gd name="connsiteX9" fmla="*/ 1652954 w 5466485"/>
              <a:gd name="connsiteY9" fmla="*/ 827435 h 917870"/>
              <a:gd name="connsiteX10" fmla="*/ 1763486 w 5466485"/>
              <a:gd name="connsiteY10" fmla="*/ 812363 h 917870"/>
              <a:gd name="connsiteX11" fmla="*/ 1879042 w 5466485"/>
              <a:gd name="connsiteY11" fmla="*/ 842508 h 917870"/>
              <a:gd name="connsiteX12" fmla="*/ 1939332 w 5466485"/>
              <a:gd name="connsiteY12" fmla="*/ 882701 h 917870"/>
              <a:gd name="connsiteX13" fmla="*/ 1984549 w 5466485"/>
              <a:gd name="connsiteY13" fmla="*/ 917870 h 917870"/>
              <a:gd name="connsiteX14" fmla="*/ 2090057 w 5466485"/>
              <a:gd name="connsiteY14" fmla="*/ 882701 h 917870"/>
              <a:gd name="connsiteX15" fmla="*/ 2170444 w 5466485"/>
              <a:gd name="connsiteY15" fmla="*/ 847532 h 917870"/>
              <a:gd name="connsiteX16" fmla="*/ 2280976 w 5466485"/>
              <a:gd name="connsiteY16" fmla="*/ 837483 h 917870"/>
              <a:gd name="connsiteX17" fmla="*/ 2652765 w 5466485"/>
              <a:gd name="connsiteY17" fmla="*/ 857580 h 917870"/>
              <a:gd name="connsiteX18" fmla="*/ 2818563 w 5466485"/>
              <a:gd name="connsiteY18" fmla="*/ 787242 h 917870"/>
              <a:gd name="connsiteX19" fmla="*/ 3064747 w 5466485"/>
              <a:gd name="connsiteY19" fmla="*/ 651589 h 917870"/>
              <a:gd name="connsiteX20" fmla="*/ 3270739 w 5466485"/>
              <a:gd name="connsiteY20" fmla="*/ 601347 h 917870"/>
              <a:gd name="connsiteX21" fmla="*/ 3627455 w 5466485"/>
              <a:gd name="connsiteY21" fmla="*/ 505888 h 917870"/>
              <a:gd name="connsiteX22" fmla="*/ 3748035 w 5466485"/>
              <a:gd name="connsiteY22" fmla="*/ 480767 h 917870"/>
              <a:gd name="connsiteX23" fmla="*/ 3893736 w 5466485"/>
              <a:gd name="connsiteY23" fmla="*/ 475743 h 917870"/>
              <a:gd name="connsiteX24" fmla="*/ 4029389 w 5466485"/>
              <a:gd name="connsiteY24" fmla="*/ 440574 h 917870"/>
              <a:gd name="connsiteX25" fmla="*/ 4240404 w 5466485"/>
              <a:gd name="connsiteY25" fmla="*/ 425501 h 917870"/>
              <a:gd name="connsiteX26" fmla="*/ 4335864 w 5466485"/>
              <a:gd name="connsiteY26" fmla="*/ 430525 h 917870"/>
              <a:gd name="connsiteX27" fmla="*/ 4446396 w 5466485"/>
              <a:gd name="connsiteY27" fmla="*/ 480767 h 917870"/>
              <a:gd name="connsiteX28" fmla="*/ 4561952 w 5466485"/>
              <a:gd name="connsiteY28" fmla="*/ 531009 h 917870"/>
              <a:gd name="connsiteX29" fmla="*/ 4662435 w 5466485"/>
              <a:gd name="connsiteY29" fmla="*/ 536033 h 917870"/>
              <a:gd name="connsiteX30" fmla="*/ 4783015 w 5466485"/>
              <a:gd name="connsiteY30" fmla="*/ 505888 h 917870"/>
              <a:gd name="connsiteX31" fmla="*/ 4898571 w 5466485"/>
              <a:gd name="connsiteY31" fmla="*/ 440574 h 917870"/>
              <a:gd name="connsiteX32" fmla="*/ 5009103 w 5466485"/>
              <a:gd name="connsiteY32" fmla="*/ 325018 h 917870"/>
              <a:gd name="connsiteX33" fmla="*/ 5189974 w 5466485"/>
              <a:gd name="connsiteY33" fmla="*/ 254679 h 917870"/>
              <a:gd name="connsiteX34" fmla="*/ 5355771 w 5466485"/>
              <a:gd name="connsiteY34" fmla="*/ 58736 h 917870"/>
              <a:gd name="connsiteX35" fmla="*/ 5466485 w 5466485"/>
              <a:gd name="connsiteY35" fmla="*/ 0 h 917870"/>
              <a:gd name="connsiteX0" fmla="*/ 0 w 5340881"/>
              <a:gd name="connsiteY0" fmla="*/ 726952 h 917870"/>
              <a:gd name="connsiteX1" fmla="*/ 80387 w 5340881"/>
              <a:gd name="connsiteY1" fmla="*/ 711879 h 917870"/>
              <a:gd name="connsiteX2" fmla="*/ 165798 w 5340881"/>
              <a:gd name="connsiteY2" fmla="*/ 721927 h 917870"/>
              <a:gd name="connsiteX3" fmla="*/ 366765 w 5340881"/>
              <a:gd name="connsiteY3" fmla="*/ 827435 h 917870"/>
              <a:gd name="connsiteX4" fmla="*/ 442128 w 5340881"/>
              <a:gd name="connsiteY4" fmla="*/ 872653 h 917870"/>
              <a:gd name="connsiteX5" fmla="*/ 537587 w 5340881"/>
              <a:gd name="connsiteY5" fmla="*/ 882701 h 917870"/>
              <a:gd name="connsiteX6" fmla="*/ 1271117 w 5340881"/>
              <a:gd name="connsiteY6" fmla="*/ 882701 h 917870"/>
              <a:gd name="connsiteX7" fmla="*/ 1371600 w 5340881"/>
              <a:gd name="connsiteY7" fmla="*/ 867628 h 917870"/>
              <a:gd name="connsiteX8" fmla="*/ 1527350 w 5340881"/>
              <a:gd name="connsiteY8" fmla="*/ 827435 h 917870"/>
              <a:gd name="connsiteX9" fmla="*/ 1637882 w 5340881"/>
              <a:gd name="connsiteY9" fmla="*/ 812363 h 917870"/>
              <a:gd name="connsiteX10" fmla="*/ 1753438 w 5340881"/>
              <a:gd name="connsiteY10" fmla="*/ 842508 h 917870"/>
              <a:gd name="connsiteX11" fmla="*/ 1813728 w 5340881"/>
              <a:gd name="connsiteY11" fmla="*/ 882701 h 917870"/>
              <a:gd name="connsiteX12" fmla="*/ 1858945 w 5340881"/>
              <a:gd name="connsiteY12" fmla="*/ 917870 h 917870"/>
              <a:gd name="connsiteX13" fmla="*/ 1964453 w 5340881"/>
              <a:gd name="connsiteY13" fmla="*/ 882701 h 917870"/>
              <a:gd name="connsiteX14" fmla="*/ 2044840 w 5340881"/>
              <a:gd name="connsiteY14" fmla="*/ 847532 h 917870"/>
              <a:gd name="connsiteX15" fmla="*/ 2155372 w 5340881"/>
              <a:gd name="connsiteY15" fmla="*/ 837483 h 917870"/>
              <a:gd name="connsiteX16" fmla="*/ 2527161 w 5340881"/>
              <a:gd name="connsiteY16" fmla="*/ 857580 h 917870"/>
              <a:gd name="connsiteX17" fmla="*/ 2692959 w 5340881"/>
              <a:gd name="connsiteY17" fmla="*/ 787242 h 917870"/>
              <a:gd name="connsiteX18" fmla="*/ 2939143 w 5340881"/>
              <a:gd name="connsiteY18" fmla="*/ 651589 h 917870"/>
              <a:gd name="connsiteX19" fmla="*/ 3145135 w 5340881"/>
              <a:gd name="connsiteY19" fmla="*/ 601347 h 917870"/>
              <a:gd name="connsiteX20" fmla="*/ 3501851 w 5340881"/>
              <a:gd name="connsiteY20" fmla="*/ 505888 h 917870"/>
              <a:gd name="connsiteX21" fmla="*/ 3622431 w 5340881"/>
              <a:gd name="connsiteY21" fmla="*/ 480767 h 917870"/>
              <a:gd name="connsiteX22" fmla="*/ 3768132 w 5340881"/>
              <a:gd name="connsiteY22" fmla="*/ 475743 h 917870"/>
              <a:gd name="connsiteX23" fmla="*/ 3903785 w 5340881"/>
              <a:gd name="connsiteY23" fmla="*/ 440574 h 917870"/>
              <a:gd name="connsiteX24" fmla="*/ 4114800 w 5340881"/>
              <a:gd name="connsiteY24" fmla="*/ 425501 h 917870"/>
              <a:gd name="connsiteX25" fmla="*/ 4210260 w 5340881"/>
              <a:gd name="connsiteY25" fmla="*/ 430525 h 917870"/>
              <a:gd name="connsiteX26" fmla="*/ 4320792 w 5340881"/>
              <a:gd name="connsiteY26" fmla="*/ 480767 h 917870"/>
              <a:gd name="connsiteX27" fmla="*/ 4436348 w 5340881"/>
              <a:gd name="connsiteY27" fmla="*/ 531009 h 917870"/>
              <a:gd name="connsiteX28" fmla="*/ 4536831 w 5340881"/>
              <a:gd name="connsiteY28" fmla="*/ 536033 h 917870"/>
              <a:gd name="connsiteX29" fmla="*/ 4657411 w 5340881"/>
              <a:gd name="connsiteY29" fmla="*/ 505888 h 917870"/>
              <a:gd name="connsiteX30" fmla="*/ 4772967 w 5340881"/>
              <a:gd name="connsiteY30" fmla="*/ 440574 h 917870"/>
              <a:gd name="connsiteX31" fmla="*/ 4883499 w 5340881"/>
              <a:gd name="connsiteY31" fmla="*/ 325018 h 917870"/>
              <a:gd name="connsiteX32" fmla="*/ 5064370 w 5340881"/>
              <a:gd name="connsiteY32" fmla="*/ 254679 h 917870"/>
              <a:gd name="connsiteX33" fmla="*/ 5230167 w 5340881"/>
              <a:gd name="connsiteY33" fmla="*/ 58736 h 917870"/>
              <a:gd name="connsiteX34" fmla="*/ 5340881 w 5340881"/>
              <a:gd name="connsiteY34" fmla="*/ 0 h 917870"/>
              <a:gd name="connsiteX0" fmla="*/ 0 w 5260494"/>
              <a:gd name="connsiteY0" fmla="*/ 711879 h 917870"/>
              <a:gd name="connsiteX1" fmla="*/ 85411 w 5260494"/>
              <a:gd name="connsiteY1" fmla="*/ 721927 h 917870"/>
              <a:gd name="connsiteX2" fmla="*/ 286378 w 5260494"/>
              <a:gd name="connsiteY2" fmla="*/ 827435 h 917870"/>
              <a:gd name="connsiteX3" fmla="*/ 361741 w 5260494"/>
              <a:gd name="connsiteY3" fmla="*/ 872653 h 917870"/>
              <a:gd name="connsiteX4" fmla="*/ 457200 w 5260494"/>
              <a:gd name="connsiteY4" fmla="*/ 882701 h 917870"/>
              <a:gd name="connsiteX5" fmla="*/ 1190730 w 5260494"/>
              <a:gd name="connsiteY5" fmla="*/ 882701 h 917870"/>
              <a:gd name="connsiteX6" fmla="*/ 1291213 w 5260494"/>
              <a:gd name="connsiteY6" fmla="*/ 867628 h 917870"/>
              <a:gd name="connsiteX7" fmla="*/ 1446963 w 5260494"/>
              <a:gd name="connsiteY7" fmla="*/ 827435 h 917870"/>
              <a:gd name="connsiteX8" fmla="*/ 1557495 w 5260494"/>
              <a:gd name="connsiteY8" fmla="*/ 812363 h 917870"/>
              <a:gd name="connsiteX9" fmla="*/ 1673051 w 5260494"/>
              <a:gd name="connsiteY9" fmla="*/ 842508 h 917870"/>
              <a:gd name="connsiteX10" fmla="*/ 1733341 w 5260494"/>
              <a:gd name="connsiteY10" fmla="*/ 882701 h 917870"/>
              <a:gd name="connsiteX11" fmla="*/ 1778558 w 5260494"/>
              <a:gd name="connsiteY11" fmla="*/ 917870 h 917870"/>
              <a:gd name="connsiteX12" fmla="*/ 1884066 w 5260494"/>
              <a:gd name="connsiteY12" fmla="*/ 882701 h 917870"/>
              <a:gd name="connsiteX13" fmla="*/ 1964453 w 5260494"/>
              <a:gd name="connsiteY13" fmla="*/ 847532 h 917870"/>
              <a:gd name="connsiteX14" fmla="*/ 2074985 w 5260494"/>
              <a:gd name="connsiteY14" fmla="*/ 837483 h 917870"/>
              <a:gd name="connsiteX15" fmla="*/ 2446774 w 5260494"/>
              <a:gd name="connsiteY15" fmla="*/ 857580 h 917870"/>
              <a:gd name="connsiteX16" fmla="*/ 2612572 w 5260494"/>
              <a:gd name="connsiteY16" fmla="*/ 787242 h 917870"/>
              <a:gd name="connsiteX17" fmla="*/ 2858756 w 5260494"/>
              <a:gd name="connsiteY17" fmla="*/ 651589 h 917870"/>
              <a:gd name="connsiteX18" fmla="*/ 3064748 w 5260494"/>
              <a:gd name="connsiteY18" fmla="*/ 601347 h 917870"/>
              <a:gd name="connsiteX19" fmla="*/ 3421464 w 5260494"/>
              <a:gd name="connsiteY19" fmla="*/ 505888 h 917870"/>
              <a:gd name="connsiteX20" fmla="*/ 3542044 w 5260494"/>
              <a:gd name="connsiteY20" fmla="*/ 480767 h 917870"/>
              <a:gd name="connsiteX21" fmla="*/ 3687745 w 5260494"/>
              <a:gd name="connsiteY21" fmla="*/ 475743 h 917870"/>
              <a:gd name="connsiteX22" fmla="*/ 3823398 w 5260494"/>
              <a:gd name="connsiteY22" fmla="*/ 440574 h 917870"/>
              <a:gd name="connsiteX23" fmla="*/ 4034413 w 5260494"/>
              <a:gd name="connsiteY23" fmla="*/ 425501 h 917870"/>
              <a:gd name="connsiteX24" fmla="*/ 4129873 w 5260494"/>
              <a:gd name="connsiteY24" fmla="*/ 430525 h 917870"/>
              <a:gd name="connsiteX25" fmla="*/ 4240405 w 5260494"/>
              <a:gd name="connsiteY25" fmla="*/ 480767 h 917870"/>
              <a:gd name="connsiteX26" fmla="*/ 4355961 w 5260494"/>
              <a:gd name="connsiteY26" fmla="*/ 531009 h 917870"/>
              <a:gd name="connsiteX27" fmla="*/ 4456444 w 5260494"/>
              <a:gd name="connsiteY27" fmla="*/ 536033 h 917870"/>
              <a:gd name="connsiteX28" fmla="*/ 4577024 w 5260494"/>
              <a:gd name="connsiteY28" fmla="*/ 505888 h 917870"/>
              <a:gd name="connsiteX29" fmla="*/ 4692580 w 5260494"/>
              <a:gd name="connsiteY29" fmla="*/ 440574 h 917870"/>
              <a:gd name="connsiteX30" fmla="*/ 4803112 w 5260494"/>
              <a:gd name="connsiteY30" fmla="*/ 325018 h 917870"/>
              <a:gd name="connsiteX31" fmla="*/ 4983983 w 5260494"/>
              <a:gd name="connsiteY31" fmla="*/ 254679 h 917870"/>
              <a:gd name="connsiteX32" fmla="*/ 5149780 w 5260494"/>
              <a:gd name="connsiteY32" fmla="*/ 58736 h 917870"/>
              <a:gd name="connsiteX33" fmla="*/ 5260494 w 5260494"/>
              <a:gd name="connsiteY33" fmla="*/ 0 h 917870"/>
              <a:gd name="connsiteX0" fmla="*/ 0 w 5175083"/>
              <a:gd name="connsiteY0" fmla="*/ 721927 h 917870"/>
              <a:gd name="connsiteX1" fmla="*/ 200967 w 5175083"/>
              <a:gd name="connsiteY1" fmla="*/ 827435 h 917870"/>
              <a:gd name="connsiteX2" fmla="*/ 276330 w 5175083"/>
              <a:gd name="connsiteY2" fmla="*/ 872653 h 917870"/>
              <a:gd name="connsiteX3" fmla="*/ 371789 w 5175083"/>
              <a:gd name="connsiteY3" fmla="*/ 882701 h 917870"/>
              <a:gd name="connsiteX4" fmla="*/ 1105319 w 5175083"/>
              <a:gd name="connsiteY4" fmla="*/ 882701 h 917870"/>
              <a:gd name="connsiteX5" fmla="*/ 1205802 w 5175083"/>
              <a:gd name="connsiteY5" fmla="*/ 867628 h 917870"/>
              <a:gd name="connsiteX6" fmla="*/ 1361552 w 5175083"/>
              <a:gd name="connsiteY6" fmla="*/ 827435 h 917870"/>
              <a:gd name="connsiteX7" fmla="*/ 1472084 w 5175083"/>
              <a:gd name="connsiteY7" fmla="*/ 812363 h 917870"/>
              <a:gd name="connsiteX8" fmla="*/ 1587640 w 5175083"/>
              <a:gd name="connsiteY8" fmla="*/ 842508 h 917870"/>
              <a:gd name="connsiteX9" fmla="*/ 1647930 w 5175083"/>
              <a:gd name="connsiteY9" fmla="*/ 882701 h 917870"/>
              <a:gd name="connsiteX10" fmla="*/ 1693147 w 5175083"/>
              <a:gd name="connsiteY10" fmla="*/ 917870 h 917870"/>
              <a:gd name="connsiteX11" fmla="*/ 1798655 w 5175083"/>
              <a:gd name="connsiteY11" fmla="*/ 882701 h 917870"/>
              <a:gd name="connsiteX12" fmla="*/ 1879042 w 5175083"/>
              <a:gd name="connsiteY12" fmla="*/ 847532 h 917870"/>
              <a:gd name="connsiteX13" fmla="*/ 1989574 w 5175083"/>
              <a:gd name="connsiteY13" fmla="*/ 837483 h 917870"/>
              <a:gd name="connsiteX14" fmla="*/ 2361363 w 5175083"/>
              <a:gd name="connsiteY14" fmla="*/ 857580 h 917870"/>
              <a:gd name="connsiteX15" fmla="*/ 2527161 w 5175083"/>
              <a:gd name="connsiteY15" fmla="*/ 787242 h 917870"/>
              <a:gd name="connsiteX16" fmla="*/ 2773345 w 5175083"/>
              <a:gd name="connsiteY16" fmla="*/ 651589 h 917870"/>
              <a:gd name="connsiteX17" fmla="*/ 2979337 w 5175083"/>
              <a:gd name="connsiteY17" fmla="*/ 601347 h 917870"/>
              <a:gd name="connsiteX18" fmla="*/ 3336053 w 5175083"/>
              <a:gd name="connsiteY18" fmla="*/ 505888 h 917870"/>
              <a:gd name="connsiteX19" fmla="*/ 3456633 w 5175083"/>
              <a:gd name="connsiteY19" fmla="*/ 480767 h 917870"/>
              <a:gd name="connsiteX20" fmla="*/ 3602334 w 5175083"/>
              <a:gd name="connsiteY20" fmla="*/ 475743 h 917870"/>
              <a:gd name="connsiteX21" fmla="*/ 3737987 w 5175083"/>
              <a:gd name="connsiteY21" fmla="*/ 440574 h 917870"/>
              <a:gd name="connsiteX22" fmla="*/ 3949002 w 5175083"/>
              <a:gd name="connsiteY22" fmla="*/ 425501 h 917870"/>
              <a:gd name="connsiteX23" fmla="*/ 4044462 w 5175083"/>
              <a:gd name="connsiteY23" fmla="*/ 430525 h 917870"/>
              <a:gd name="connsiteX24" fmla="*/ 4154994 w 5175083"/>
              <a:gd name="connsiteY24" fmla="*/ 480767 h 917870"/>
              <a:gd name="connsiteX25" fmla="*/ 4270550 w 5175083"/>
              <a:gd name="connsiteY25" fmla="*/ 531009 h 917870"/>
              <a:gd name="connsiteX26" fmla="*/ 4371033 w 5175083"/>
              <a:gd name="connsiteY26" fmla="*/ 536033 h 917870"/>
              <a:gd name="connsiteX27" fmla="*/ 4491613 w 5175083"/>
              <a:gd name="connsiteY27" fmla="*/ 505888 h 917870"/>
              <a:gd name="connsiteX28" fmla="*/ 4607169 w 5175083"/>
              <a:gd name="connsiteY28" fmla="*/ 440574 h 917870"/>
              <a:gd name="connsiteX29" fmla="*/ 4717701 w 5175083"/>
              <a:gd name="connsiteY29" fmla="*/ 325018 h 917870"/>
              <a:gd name="connsiteX30" fmla="*/ 4898572 w 5175083"/>
              <a:gd name="connsiteY30" fmla="*/ 254679 h 917870"/>
              <a:gd name="connsiteX31" fmla="*/ 5064369 w 5175083"/>
              <a:gd name="connsiteY31" fmla="*/ 58736 h 917870"/>
              <a:gd name="connsiteX32" fmla="*/ 5175083 w 5175083"/>
              <a:gd name="connsiteY32" fmla="*/ 0 h 917870"/>
              <a:gd name="connsiteX0" fmla="*/ 0 w 4974116"/>
              <a:gd name="connsiteY0" fmla="*/ 827435 h 917870"/>
              <a:gd name="connsiteX1" fmla="*/ 75363 w 4974116"/>
              <a:gd name="connsiteY1" fmla="*/ 872653 h 917870"/>
              <a:gd name="connsiteX2" fmla="*/ 170822 w 4974116"/>
              <a:gd name="connsiteY2" fmla="*/ 882701 h 917870"/>
              <a:gd name="connsiteX3" fmla="*/ 904352 w 4974116"/>
              <a:gd name="connsiteY3" fmla="*/ 882701 h 917870"/>
              <a:gd name="connsiteX4" fmla="*/ 1004835 w 4974116"/>
              <a:gd name="connsiteY4" fmla="*/ 867628 h 917870"/>
              <a:gd name="connsiteX5" fmla="*/ 1160585 w 4974116"/>
              <a:gd name="connsiteY5" fmla="*/ 827435 h 917870"/>
              <a:gd name="connsiteX6" fmla="*/ 1271117 w 4974116"/>
              <a:gd name="connsiteY6" fmla="*/ 812363 h 917870"/>
              <a:gd name="connsiteX7" fmla="*/ 1386673 w 4974116"/>
              <a:gd name="connsiteY7" fmla="*/ 842508 h 917870"/>
              <a:gd name="connsiteX8" fmla="*/ 1446963 w 4974116"/>
              <a:gd name="connsiteY8" fmla="*/ 882701 h 917870"/>
              <a:gd name="connsiteX9" fmla="*/ 1492180 w 4974116"/>
              <a:gd name="connsiteY9" fmla="*/ 917870 h 917870"/>
              <a:gd name="connsiteX10" fmla="*/ 1597688 w 4974116"/>
              <a:gd name="connsiteY10" fmla="*/ 882701 h 917870"/>
              <a:gd name="connsiteX11" fmla="*/ 1678075 w 4974116"/>
              <a:gd name="connsiteY11" fmla="*/ 847532 h 917870"/>
              <a:gd name="connsiteX12" fmla="*/ 1788607 w 4974116"/>
              <a:gd name="connsiteY12" fmla="*/ 837483 h 917870"/>
              <a:gd name="connsiteX13" fmla="*/ 2160396 w 4974116"/>
              <a:gd name="connsiteY13" fmla="*/ 857580 h 917870"/>
              <a:gd name="connsiteX14" fmla="*/ 2326194 w 4974116"/>
              <a:gd name="connsiteY14" fmla="*/ 787242 h 917870"/>
              <a:gd name="connsiteX15" fmla="*/ 2572378 w 4974116"/>
              <a:gd name="connsiteY15" fmla="*/ 651589 h 917870"/>
              <a:gd name="connsiteX16" fmla="*/ 2778370 w 4974116"/>
              <a:gd name="connsiteY16" fmla="*/ 601347 h 917870"/>
              <a:gd name="connsiteX17" fmla="*/ 3135086 w 4974116"/>
              <a:gd name="connsiteY17" fmla="*/ 505888 h 917870"/>
              <a:gd name="connsiteX18" fmla="*/ 3255666 w 4974116"/>
              <a:gd name="connsiteY18" fmla="*/ 480767 h 917870"/>
              <a:gd name="connsiteX19" fmla="*/ 3401367 w 4974116"/>
              <a:gd name="connsiteY19" fmla="*/ 475743 h 917870"/>
              <a:gd name="connsiteX20" fmla="*/ 3537020 w 4974116"/>
              <a:gd name="connsiteY20" fmla="*/ 440574 h 917870"/>
              <a:gd name="connsiteX21" fmla="*/ 3748035 w 4974116"/>
              <a:gd name="connsiteY21" fmla="*/ 425501 h 917870"/>
              <a:gd name="connsiteX22" fmla="*/ 3843495 w 4974116"/>
              <a:gd name="connsiteY22" fmla="*/ 430525 h 917870"/>
              <a:gd name="connsiteX23" fmla="*/ 3954027 w 4974116"/>
              <a:gd name="connsiteY23" fmla="*/ 480767 h 917870"/>
              <a:gd name="connsiteX24" fmla="*/ 4069583 w 4974116"/>
              <a:gd name="connsiteY24" fmla="*/ 531009 h 917870"/>
              <a:gd name="connsiteX25" fmla="*/ 4170066 w 4974116"/>
              <a:gd name="connsiteY25" fmla="*/ 536033 h 917870"/>
              <a:gd name="connsiteX26" fmla="*/ 4290646 w 4974116"/>
              <a:gd name="connsiteY26" fmla="*/ 505888 h 917870"/>
              <a:gd name="connsiteX27" fmla="*/ 4406202 w 4974116"/>
              <a:gd name="connsiteY27" fmla="*/ 440574 h 917870"/>
              <a:gd name="connsiteX28" fmla="*/ 4516734 w 4974116"/>
              <a:gd name="connsiteY28" fmla="*/ 325018 h 917870"/>
              <a:gd name="connsiteX29" fmla="*/ 4697605 w 4974116"/>
              <a:gd name="connsiteY29" fmla="*/ 254679 h 917870"/>
              <a:gd name="connsiteX30" fmla="*/ 4863402 w 4974116"/>
              <a:gd name="connsiteY30" fmla="*/ 58736 h 917870"/>
              <a:gd name="connsiteX31" fmla="*/ 4974116 w 4974116"/>
              <a:gd name="connsiteY31" fmla="*/ 0 h 917870"/>
              <a:gd name="connsiteX0" fmla="*/ 0 w 4898753"/>
              <a:gd name="connsiteY0" fmla="*/ 872653 h 917870"/>
              <a:gd name="connsiteX1" fmla="*/ 95459 w 4898753"/>
              <a:gd name="connsiteY1" fmla="*/ 882701 h 917870"/>
              <a:gd name="connsiteX2" fmla="*/ 828989 w 4898753"/>
              <a:gd name="connsiteY2" fmla="*/ 882701 h 917870"/>
              <a:gd name="connsiteX3" fmla="*/ 929472 w 4898753"/>
              <a:gd name="connsiteY3" fmla="*/ 867628 h 917870"/>
              <a:gd name="connsiteX4" fmla="*/ 1085222 w 4898753"/>
              <a:gd name="connsiteY4" fmla="*/ 827435 h 917870"/>
              <a:gd name="connsiteX5" fmla="*/ 1195754 w 4898753"/>
              <a:gd name="connsiteY5" fmla="*/ 812363 h 917870"/>
              <a:gd name="connsiteX6" fmla="*/ 1311310 w 4898753"/>
              <a:gd name="connsiteY6" fmla="*/ 842508 h 917870"/>
              <a:gd name="connsiteX7" fmla="*/ 1371600 w 4898753"/>
              <a:gd name="connsiteY7" fmla="*/ 882701 h 917870"/>
              <a:gd name="connsiteX8" fmla="*/ 1416817 w 4898753"/>
              <a:gd name="connsiteY8" fmla="*/ 917870 h 917870"/>
              <a:gd name="connsiteX9" fmla="*/ 1522325 w 4898753"/>
              <a:gd name="connsiteY9" fmla="*/ 882701 h 917870"/>
              <a:gd name="connsiteX10" fmla="*/ 1602712 w 4898753"/>
              <a:gd name="connsiteY10" fmla="*/ 847532 h 917870"/>
              <a:gd name="connsiteX11" fmla="*/ 1713244 w 4898753"/>
              <a:gd name="connsiteY11" fmla="*/ 837483 h 917870"/>
              <a:gd name="connsiteX12" fmla="*/ 2085033 w 4898753"/>
              <a:gd name="connsiteY12" fmla="*/ 857580 h 917870"/>
              <a:gd name="connsiteX13" fmla="*/ 2250831 w 4898753"/>
              <a:gd name="connsiteY13" fmla="*/ 787242 h 917870"/>
              <a:gd name="connsiteX14" fmla="*/ 2497015 w 4898753"/>
              <a:gd name="connsiteY14" fmla="*/ 651589 h 917870"/>
              <a:gd name="connsiteX15" fmla="*/ 2703007 w 4898753"/>
              <a:gd name="connsiteY15" fmla="*/ 601347 h 917870"/>
              <a:gd name="connsiteX16" fmla="*/ 3059723 w 4898753"/>
              <a:gd name="connsiteY16" fmla="*/ 505888 h 917870"/>
              <a:gd name="connsiteX17" fmla="*/ 3180303 w 4898753"/>
              <a:gd name="connsiteY17" fmla="*/ 480767 h 917870"/>
              <a:gd name="connsiteX18" fmla="*/ 3326004 w 4898753"/>
              <a:gd name="connsiteY18" fmla="*/ 475743 h 917870"/>
              <a:gd name="connsiteX19" fmla="*/ 3461657 w 4898753"/>
              <a:gd name="connsiteY19" fmla="*/ 440574 h 917870"/>
              <a:gd name="connsiteX20" fmla="*/ 3672672 w 4898753"/>
              <a:gd name="connsiteY20" fmla="*/ 425501 h 917870"/>
              <a:gd name="connsiteX21" fmla="*/ 3768132 w 4898753"/>
              <a:gd name="connsiteY21" fmla="*/ 430525 h 917870"/>
              <a:gd name="connsiteX22" fmla="*/ 3878664 w 4898753"/>
              <a:gd name="connsiteY22" fmla="*/ 480767 h 917870"/>
              <a:gd name="connsiteX23" fmla="*/ 3994220 w 4898753"/>
              <a:gd name="connsiteY23" fmla="*/ 531009 h 917870"/>
              <a:gd name="connsiteX24" fmla="*/ 4094703 w 4898753"/>
              <a:gd name="connsiteY24" fmla="*/ 536033 h 917870"/>
              <a:gd name="connsiteX25" fmla="*/ 4215283 w 4898753"/>
              <a:gd name="connsiteY25" fmla="*/ 505888 h 917870"/>
              <a:gd name="connsiteX26" fmla="*/ 4330839 w 4898753"/>
              <a:gd name="connsiteY26" fmla="*/ 440574 h 917870"/>
              <a:gd name="connsiteX27" fmla="*/ 4441371 w 4898753"/>
              <a:gd name="connsiteY27" fmla="*/ 325018 h 917870"/>
              <a:gd name="connsiteX28" fmla="*/ 4622242 w 4898753"/>
              <a:gd name="connsiteY28" fmla="*/ 254679 h 917870"/>
              <a:gd name="connsiteX29" fmla="*/ 4788039 w 4898753"/>
              <a:gd name="connsiteY29" fmla="*/ 58736 h 917870"/>
              <a:gd name="connsiteX30" fmla="*/ 4898753 w 4898753"/>
              <a:gd name="connsiteY30" fmla="*/ 0 h 917870"/>
              <a:gd name="connsiteX0" fmla="*/ 0 w 4803294"/>
              <a:gd name="connsiteY0" fmla="*/ 882701 h 917870"/>
              <a:gd name="connsiteX1" fmla="*/ 733530 w 4803294"/>
              <a:gd name="connsiteY1" fmla="*/ 882701 h 917870"/>
              <a:gd name="connsiteX2" fmla="*/ 834013 w 4803294"/>
              <a:gd name="connsiteY2" fmla="*/ 867628 h 917870"/>
              <a:gd name="connsiteX3" fmla="*/ 989763 w 4803294"/>
              <a:gd name="connsiteY3" fmla="*/ 827435 h 917870"/>
              <a:gd name="connsiteX4" fmla="*/ 1100295 w 4803294"/>
              <a:gd name="connsiteY4" fmla="*/ 812363 h 917870"/>
              <a:gd name="connsiteX5" fmla="*/ 1215851 w 4803294"/>
              <a:gd name="connsiteY5" fmla="*/ 842508 h 917870"/>
              <a:gd name="connsiteX6" fmla="*/ 1276141 w 4803294"/>
              <a:gd name="connsiteY6" fmla="*/ 882701 h 917870"/>
              <a:gd name="connsiteX7" fmla="*/ 1321358 w 4803294"/>
              <a:gd name="connsiteY7" fmla="*/ 917870 h 917870"/>
              <a:gd name="connsiteX8" fmla="*/ 1426866 w 4803294"/>
              <a:gd name="connsiteY8" fmla="*/ 882701 h 917870"/>
              <a:gd name="connsiteX9" fmla="*/ 1507253 w 4803294"/>
              <a:gd name="connsiteY9" fmla="*/ 847532 h 917870"/>
              <a:gd name="connsiteX10" fmla="*/ 1617785 w 4803294"/>
              <a:gd name="connsiteY10" fmla="*/ 837483 h 917870"/>
              <a:gd name="connsiteX11" fmla="*/ 1989574 w 4803294"/>
              <a:gd name="connsiteY11" fmla="*/ 857580 h 917870"/>
              <a:gd name="connsiteX12" fmla="*/ 2155372 w 4803294"/>
              <a:gd name="connsiteY12" fmla="*/ 787242 h 917870"/>
              <a:gd name="connsiteX13" fmla="*/ 2401556 w 4803294"/>
              <a:gd name="connsiteY13" fmla="*/ 651589 h 917870"/>
              <a:gd name="connsiteX14" fmla="*/ 2607548 w 4803294"/>
              <a:gd name="connsiteY14" fmla="*/ 601347 h 917870"/>
              <a:gd name="connsiteX15" fmla="*/ 2964264 w 4803294"/>
              <a:gd name="connsiteY15" fmla="*/ 505888 h 917870"/>
              <a:gd name="connsiteX16" fmla="*/ 3084844 w 4803294"/>
              <a:gd name="connsiteY16" fmla="*/ 480767 h 917870"/>
              <a:gd name="connsiteX17" fmla="*/ 3230545 w 4803294"/>
              <a:gd name="connsiteY17" fmla="*/ 475743 h 917870"/>
              <a:gd name="connsiteX18" fmla="*/ 3366198 w 4803294"/>
              <a:gd name="connsiteY18" fmla="*/ 440574 h 917870"/>
              <a:gd name="connsiteX19" fmla="*/ 3577213 w 4803294"/>
              <a:gd name="connsiteY19" fmla="*/ 425501 h 917870"/>
              <a:gd name="connsiteX20" fmla="*/ 3672673 w 4803294"/>
              <a:gd name="connsiteY20" fmla="*/ 430525 h 917870"/>
              <a:gd name="connsiteX21" fmla="*/ 3783205 w 4803294"/>
              <a:gd name="connsiteY21" fmla="*/ 480767 h 917870"/>
              <a:gd name="connsiteX22" fmla="*/ 3898761 w 4803294"/>
              <a:gd name="connsiteY22" fmla="*/ 531009 h 917870"/>
              <a:gd name="connsiteX23" fmla="*/ 3999244 w 4803294"/>
              <a:gd name="connsiteY23" fmla="*/ 536033 h 917870"/>
              <a:gd name="connsiteX24" fmla="*/ 4119824 w 4803294"/>
              <a:gd name="connsiteY24" fmla="*/ 505888 h 917870"/>
              <a:gd name="connsiteX25" fmla="*/ 4235380 w 4803294"/>
              <a:gd name="connsiteY25" fmla="*/ 440574 h 917870"/>
              <a:gd name="connsiteX26" fmla="*/ 4345912 w 4803294"/>
              <a:gd name="connsiteY26" fmla="*/ 325018 h 917870"/>
              <a:gd name="connsiteX27" fmla="*/ 4526783 w 4803294"/>
              <a:gd name="connsiteY27" fmla="*/ 254679 h 917870"/>
              <a:gd name="connsiteX28" fmla="*/ 4692580 w 4803294"/>
              <a:gd name="connsiteY28" fmla="*/ 58736 h 917870"/>
              <a:gd name="connsiteX29" fmla="*/ 4803294 w 4803294"/>
              <a:gd name="connsiteY29" fmla="*/ 0 h 917870"/>
              <a:gd name="connsiteX0" fmla="*/ 0 w 4069764"/>
              <a:gd name="connsiteY0" fmla="*/ 882701 h 917870"/>
              <a:gd name="connsiteX1" fmla="*/ 100483 w 4069764"/>
              <a:gd name="connsiteY1" fmla="*/ 867628 h 917870"/>
              <a:gd name="connsiteX2" fmla="*/ 256233 w 4069764"/>
              <a:gd name="connsiteY2" fmla="*/ 827435 h 917870"/>
              <a:gd name="connsiteX3" fmla="*/ 366765 w 4069764"/>
              <a:gd name="connsiteY3" fmla="*/ 812363 h 917870"/>
              <a:gd name="connsiteX4" fmla="*/ 482321 w 4069764"/>
              <a:gd name="connsiteY4" fmla="*/ 842508 h 917870"/>
              <a:gd name="connsiteX5" fmla="*/ 542611 w 4069764"/>
              <a:gd name="connsiteY5" fmla="*/ 882701 h 917870"/>
              <a:gd name="connsiteX6" fmla="*/ 587828 w 4069764"/>
              <a:gd name="connsiteY6" fmla="*/ 917870 h 917870"/>
              <a:gd name="connsiteX7" fmla="*/ 693336 w 4069764"/>
              <a:gd name="connsiteY7" fmla="*/ 882701 h 917870"/>
              <a:gd name="connsiteX8" fmla="*/ 773723 w 4069764"/>
              <a:gd name="connsiteY8" fmla="*/ 847532 h 917870"/>
              <a:gd name="connsiteX9" fmla="*/ 884255 w 4069764"/>
              <a:gd name="connsiteY9" fmla="*/ 837483 h 917870"/>
              <a:gd name="connsiteX10" fmla="*/ 1256044 w 4069764"/>
              <a:gd name="connsiteY10" fmla="*/ 857580 h 917870"/>
              <a:gd name="connsiteX11" fmla="*/ 1421842 w 4069764"/>
              <a:gd name="connsiteY11" fmla="*/ 787242 h 917870"/>
              <a:gd name="connsiteX12" fmla="*/ 1668026 w 4069764"/>
              <a:gd name="connsiteY12" fmla="*/ 651589 h 917870"/>
              <a:gd name="connsiteX13" fmla="*/ 1874018 w 4069764"/>
              <a:gd name="connsiteY13" fmla="*/ 601347 h 917870"/>
              <a:gd name="connsiteX14" fmla="*/ 2230734 w 4069764"/>
              <a:gd name="connsiteY14" fmla="*/ 505888 h 917870"/>
              <a:gd name="connsiteX15" fmla="*/ 2351314 w 4069764"/>
              <a:gd name="connsiteY15" fmla="*/ 480767 h 917870"/>
              <a:gd name="connsiteX16" fmla="*/ 2497015 w 4069764"/>
              <a:gd name="connsiteY16" fmla="*/ 475743 h 917870"/>
              <a:gd name="connsiteX17" fmla="*/ 2632668 w 4069764"/>
              <a:gd name="connsiteY17" fmla="*/ 440574 h 917870"/>
              <a:gd name="connsiteX18" fmla="*/ 2843683 w 4069764"/>
              <a:gd name="connsiteY18" fmla="*/ 425501 h 917870"/>
              <a:gd name="connsiteX19" fmla="*/ 2939143 w 4069764"/>
              <a:gd name="connsiteY19" fmla="*/ 430525 h 917870"/>
              <a:gd name="connsiteX20" fmla="*/ 3049675 w 4069764"/>
              <a:gd name="connsiteY20" fmla="*/ 480767 h 917870"/>
              <a:gd name="connsiteX21" fmla="*/ 3165231 w 4069764"/>
              <a:gd name="connsiteY21" fmla="*/ 531009 h 917870"/>
              <a:gd name="connsiteX22" fmla="*/ 3265714 w 4069764"/>
              <a:gd name="connsiteY22" fmla="*/ 536033 h 917870"/>
              <a:gd name="connsiteX23" fmla="*/ 3386294 w 4069764"/>
              <a:gd name="connsiteY23" fmla="*/ 505888 h 917870"/>
              <a:gd name="connsiteX24" fmla="*/ 3501850 w 4069764"/>
              <a:gd name="connsiteY24" fmla="*/ 440574 h 917870"/>
              <a:gd name="connsiteX25" fmla="*/ 3612382 w 4069764"/>
              <a:gd name="connsiteY25" fmla="*/ 325018 h 917870"/>
              <a:gd name="connsiteX26" fmla="*/ 3793253 w 4069764"/>
              <a:gd name="connsiteY26" fmla="*/ 254679 h 917870"/>
              <a:gd name="connsiteX27" fmla="*/ 3959050 w 4069764"/>
              <a:gd name="connsiteY27" fmla="*/ 58736 h 917870"/>
              <a:gd name="connsiteX28" fmla="*/ 4069764 w 4069764"/>
              <a:gd name="connsiteY28" fmla="*/ 0 h 917870"/>
              <a:gd name="connsiteX0" fmla="*/ 0 w 3969281"/>
              <a:gd name="connsiteY0" fmla="*/ 867628 h 917870"/>
              <a:gd name="connsiteX1" fmla="*/ 155750 w 3969281"/>
              <a:gd name="connsiteY1" fmla="*/ 827435 h 917870"/>
              <a:gd name="connsiteX2" fmla="*/ 266282 w 3969281"/>
              <a:gd name="connsiteY2" fmla="*/ 812363 h 917870"/>
              <a:gd name="connsiteX3" fmla="*/ 381838 w 3969281"/>
              <a:gd name="connsiteY3" fmla="*/ 842508 h 917870"/>
              <a:gd name="connsiteX4" fmla="*/ 442128 w 3969281"/>
              <a:gd name="connsiteY4" fmla="*/ 882701 h 917870"/>
              <a:gd name="connsiteX5" fmla="*/ 487345 w 3969281"/>
              <a:gd name="connsiteY5" fmla="*/ 917870 h 917870"/>
              <a:gd name="connsiteX6" fmla="*/ 592853 w 3969281"/>
              <a:gd name="connsiteY6" fmla="*/ 882701 h 917870"/>
              <a:gd name="connsiteX7" fmla="*/ 673240 w 3969281"/>
              <a:gd name="connsiteY7" fmla="*/ 847532 h 917870"/>
              <a:gd name="connsiteX8" fmla="*/ 783772 w 3969281"/>
              <a:gd name="connsiteY8" fmla="*/ 837483 h 917870"/>
              <a:gd name="connsiteX9" fmla="*/ 1155561 w 3969281"/>
              <a:gd name="connsiteY9" fmla="*/ 857580 h 917870"/>
              <a:gd name="connsiteX10" fmla="*/ 1321359 w 3969281"/>
              <a:gd name="connsiteY10" fmla="*/ 787242 h 917870"/>
              <a:gd name="connsiteX11" fmla="*/ 1567543 w 3969281"/>
              <a:gd name="connsiteY11" fmla="*/ 651589 h 917870"/>
              <a:gd name="connsiteX12" fmla="*/ 1773535 w 3969281"/>
              <a:gd name="connsiteY12" fmla="*/ 601347 h 917870"/>
              <a:gd name="connsiteX13" fmla="*/ 2130251 w 3969281"/>
              <a:gd name="connsiteY13" fmla="*/ 505888 h 917870"/>
              <a:gd name="connsiteX14" fmla="*/ 2250831 w 3969281"/>
              <a:gd name="connsiteY14" fmla="*/ 480767 h 917870"/>
              <a:gd name="connsiteX15" fmla="*/ 2396532 w 3969281"/>
              <a:gd name="connsiteY15" fmla="*/ 475743 h 917870"/>
              <a:gd name="connsiteX16" fmla="*/ 2532185 w 3969281"/>
              <a:gd name="connsiteY16" fmla="*/ 440574 h 917870"/>
              <a:gd name="connsiteX17" fmla="*/ 2743200 w 3969281"/>
              <a:gd name="connsiteY17" fmla="*/ 425501 h 917870"/>
              <a:gd name="connsiteX18" fmla="*/ 2838660 w 3969281"/>
              <a:gd name="connsiteY18" fmla="*/ 430525 h 917870"/>
              <a:gd name="connsiteX19" fmla="*/ 2949192 w 3969281"/>
              <a:gd name="connsiteY19" fmla="*/ 480767 h 917870"/>
              <a:gd name="connsiteX20" fmla="*/ 3064748 w 3969281"/>
              <a:gd name="connsiteY20" fmla="*/ 531009 h 917870"/>
              <a:gd name="connsiteX21" fmla="*/ 3165231 w 3969281"/>
              <a:gd name="connsiteY21" fmla="*/ 536033 h 917870"/>
              <a:gd name="connsiteX22" fmla="*/ 3285811 w 3969281"/>
              <a:gd name="connsiteY22" fmla="*/ 505888 h 917870"/>
              <a:gd name="connsiteX23" fmla="*/ 3401367 w 3969281"/>
              <a:gd name="connsiteY23" fmla="*/ 440574 h 917870"/>
              <a:gd name="connsiteX24" fmla="*/ 3511899 w 3969281"/>
              <a:gd name="connsiteY24" fmla="*/ 325018 h 917870"/>
              <a:gd name="connsiteX25" fmla="*/ 3692770 w 3969281"/>
              <a:gd name="connsiteY25" fmla="*/ 254679 h 917870"/>
              <a:gd name="connsiteX26" fmla="*/ 3858567 w 3969281"/>
              <a:gd name="connsiteY26" fmla="*/ 58736 h 917870"/>
              <a:gd name="connsiteX27" fmla="*/ 3969281 w 3969281"/>
              <a:gd name="connsiteY27" fmla="*/ 0 h 917870"/>
              <a:gd name="connsiteX0" fmla="*/ 0 w 3813531"/>
              <a:gd name="connsiteY0" fmla="*/ 827435 h 917870"/>
              <a:gd name="connsiteX1" fmla="*/ 110532 w 3813531"/>
              <a:gd name="connsiteY1" fmla="*/ 812363 h 917870"/>
              <a:gd name="connsiteX2" fmla="*/ 226088 w 3813531"/>
              <a:gd name="connsiteY2" fmla="*/ 842508 h 917870"/>
              <a:gd name="connsiteX3" fmla="*/ 286378 w 3813531"/>
              <a:gd name="connsiteY3" fmla="*/ 882701 h 917870"/>
              <a:gd name="connsiteX4" fmla="*/ 331595 w 3813531"/>
              <a:gd name="connsiteY4" fmla="*/ 917870 h 917870"/>
              <a:gd name="connsiteX5" fmla="*/ 437103 w 3813531"/>
              <a:gd name="connsiteY5" fmla="*/ 882701 h 917870"/>
              <a:gd name="connsiteX6" fmla="*/ 517490 w 3813531"/>
              <a:gd name="connsiteY6" fmla="*/ 847532 h 917870"/>
              <a:gd name="connsiteX7" fmla="*/ 628022 w 3813531"/>
              <a:gd name="connsiteY7" fmla="*/ 837483 h 917870"/>
              <a:gd name="connsiteX8" fmla="*/ 999811 w 3813531"/>
              <a:gd name="connsiteY8" fmla="*/ 857580 h 917870"/>
              <a:gd name="connsiteX9" fmla="*/ 1165609 w 3813531"/>
              <a:gd name="connsiteY9" fmla="*/ 787242 h 917870"/>
              <a:gd name="connsiteX10" fmla="*/ 1411793 w 3813531"/>
              <a:gd name="connsiteY10" fmla="*/ 651589 h 917870"/>
              <a:gd name="connsiteX11" fmla="*/ 1617785 w 3813531"/>
              <a:gd name="connsiteY11" fmla="*/ 601347 h 917870"/>
              <a:gd name="connsiteX12" fmla="*/ 1974501 w 3813531"/>
              <a:gd name="connsiteY12" fmla="*/ 505888 h 917870"/>
              <a:gd name="connsiteX13" fmla="*/ 2095081 w 3813531"/>
              <a:gd name="connsiteY13" fmla="*/ 480767 h 917870"/>
              <a:gd name="connsiteX14" fmla="*/ 2240782 w 3813531"/>
              <a:gd name="connsiteY14" fmla="*/ 475743 h 917870"/>
              <a:gd name="connsiteX15" fmla="*/ 2376435 w 3813531"/>
              <a:gd name="connsiteY15" fmla="*/ 440574 h 917870"/>
              <a:gd name="connsiteX16" fmla="*/ 2587450 w 3813531"/>
              <a:gd name="connsiteY16" fmla="*/ 425501 h 917870"/>
              <a:gd name="connsiteX17" fmla="*/ 2682910 w 3813531"/>
              <a:gd name="connsiteY17" fmla="*/ 430525 h 917870"/>
              <a:gd name="connsiteX18" fmla="*/ 2793442 w 3813531"/>
              <a:gd name="connsiteY18" fmla="*/ 480767 h 917870"/>
              <a:gd name="connsiteX19" fmla="*/ 2908998 w 3813531"/>
              <a:gd name="connsiteY19" fmla="*/ 531009 h 917870"/>
              <a:gd name="connsiteX20" fmla="*/ 3009481 w 3813531"/>
              <a:gd name="connsiteY20" fmla="*/ 536033 h 917870"/>
              <a:gd name="connsiteX21" fmla="*/ 3130061 w 3813531"/>
              <a:gd name="connsiteY21" fmla="*/ 505888 h 917870"/>
              <a:gd name="connsiteX22" fmla="*/ 3245617 w 3813531"/>
              <a:gd name="connsiteY22" fmla="*/ 440574 h 917870"/>
              <a:gd name="connsiteX23" fmla="*/ 3356149 w 3813531"/>
              <a:gd name="connsiteY23" fmla="*/ 325018 h 917870"/>
              <a:gd name="connsiteX24" fmla="*/ 3537020 w 3813531"/>
              <a:gd name="connsiteY24" fmla="*/ 254679 h 917870"/>
              <a:gd name="connsiteX25" fmla="*/ 3702817 w 3813531"/>
              <a:gd name="connsiteY25" fmla="*/ 58736 h 917870"/>
              <a:gd name="connsiteX26" fmla="*/ 3813531 w 3813531"/>
              <a:gd name="connsiteY26" fmla="*/ 0 h 917870"/>
              <a:gd name="connsiteX0" fmla="*/ 0 w 3702999"/>
              <a:gd name="connsiteY0" fmla="*/ 812363 h 917870"/>
              <a:gd name="connsiteX1" fmla="*/ 115556 w 3702999"/>
              <a:gd name="connsiteY1" fmla="*/ 842508 h 917870"/>
              <a:gd name="connsiteX2" fmla="*/ 175846 w 3702999"/>
              <a:gd name="connsiteY2" fmla="*/ 882701 h 917870"/>
              <a:gd name="connsiteX3" fmla="*/ 221063 w 3702999"/>
              <a:gd name="connsiteY3" fmla="*/ 917870 h 917870"/>
              <a:gd name="connsiteX4" fmla="*/ 326571 w 3702999"/>
              <a:gd name="connsiteY4" fmla="*/ 882701 h 917870"/>
              <a:gd name="connsiteX5" fmla="*/ 406958 w 3702999"/>
              <a:gd name="connsiteY5" fmla="*/ 847532 h 917870"/>
              <a:gd name="connsiteX6" fmla="*/ 517490 w 3702999"/>
              <a:gd name="connsiteY6" fmla="*/ 837483 h 917870"/>
              <a:gd name="connsiteX7" fmla="*/ 889279 w 3702999"/>
              <a:gd name="connsiteY7" fmla="*/ 857580 h 917870"/>
              <a:gd name="connsiteX8" fmla="*/ 1055077 w 3702999"/>
              <a:gd name="connsiteY8" fmla="*/ 787242 h 917870"/>
              <a:gd name="connsiteX9" fmla="*/ 1301261 w 3702999"/>
              <a:gd name="connsiteY9" fmla="*/ 651589 h 917870"/>
              <a:gd name="connsiteX10" fmla="*/ 1507253 w 3702999"/>
              <a:gd name="connsiteY10" fmla="*/ 601347 h 917870"/>
              <a:gd name="connsiteX11" fmla="*/ 1863969 w 3702999"/>
              <a:gd name="connsiteY11" fmla="*/ 505888 h 917870"/>
              <a:gd name="connsiteX12" fmla="*/ 1984549 w 3702999"/>
              <a:gd name="connsiteY12" fmla="*/ 480767 h 917870"/>
              <a:gd name="connsiteX13" fmla="*/ 2130250 w 3702999"/>
              <a:gd name="connsiteY13" fmla="*/ 475743 h 917870"/>
              <a:gd name="connsiteX14" fmla="*/ 2265903 w 3702999"/>
              <a:gd name="connsiteY14" fmla="*/ 440574 h 917870"/>
              <a:gd name="connsiteX15" fmla="*/ 2476918 w 3702999"/>
              <a:gd name="connsiteY15" fmla="*/ 425501 h 917870"/>
              <a:gd name="connsiteX16" fmla="*/ 2572378 w 3702999"/>
              <a:gd name="connsiteY16" fmla="*/ 430525 h 917870"/>
              <a:gd name="connsiteX17" fmla="*/ 2682910 w 3702999"/>
              <a:gd name="connsiteY17" fmla="*/ 480767 h 917870"/>
              <a:gd name="connsiteX18" fmla="*/ 2798466 w 3702999"/>
              <a:gd name="connsiteY18" fmla="*/ 531009 h 917870"/>
              <a:gd name="connsiteX19" fmla="*/ 2898949 w 3702999"/>
              <a:gd name="connsiteY19" fmla="*/ 536033 h 917870"/>
              <a:gd name="connsiteX20" fmla="*/ 3019529 w 3702999"/>
              <a:gd name="connsiteY20" fmla="*/ 505888 h 917870"/>
              <a:gd name="connsiteX21" fmla="*/ 3135085 w 3702999"/>
              <a:gd name="connsiteY21" fmla="*/ 440574 h 917870"/>
              <a:gd name="connsiteX22" fmla="*/ 3245617 w 3702999"/>
              <a:gd name="connsiteY22" fmla="*/ 325018 h 917870"/>
              <a:gd name="connsiteX23" fmla="*/ 3426488 w 3702999"/>
              <a:gd name="connsiteY23" fmla="*/ 254679 h 917870"/>
              <a:gd name="connsiteX24" fmla="*/ 3592285 w 3702999"/>
              <a:gd name="connsiteY24" fmla="*/ 58736 h 917870"/>
              <a:gd name="connsiteX25" fmla="*/ 3702999 w 3702999"/>
              <a:gd name="connsiteY25" fmla="*/ 0 h 917870"/>
              <a:gd name="connsiteX0" fmla="*/ 0 w 3587443"/>
              <a:gd name="connsiteY0" fmla="*/ 842508 h 917870"/>
              <a:gd name="connsiteX1" fmla="*/ 60290 w 3587443"/>
              <a:gd name="connsiteY1" fmla="*/ 882701 h 917870"/>
              <a:gd name="connsiteX2" fmla="*/ 105507 w 3587443"/>
              <a:gd name="connsiteY2" fmla="*/ 917870 h 917870"/>
              <a:gd name="connsiteX3" fmla="*/ 211015 w 3587443"/>
              <a:gd name="connsiteY3" fmla="*/ 882701 h 917870"/>
              <a:gd name="connsiteX4" fmla="*/ 291402 w 3587443"/>
              <a:gd name="connsiteY4" fmla="*/ 847532 h 917870"/>
              <a:gd name="connsiteX5" fmla="*/ 401934 w 3587443"/>
              <a:gd name="connsiteY5" fmla="*/ 837483 h 917870"/>
              <a:gd name="connsiteX6" fmla="*/ 773723 w 3587443"/>
              <a:gd name="connsiteY6" fmla="*/ 857580 h 917870"/>
              <a:gd name="connsiteX7" fmla="*/ 939521 w 3587443"/>
              <a:gd name="connsiteY7" fmla="*/ 787242 h 917870"/>
              <a:gd name="connsiteX8" fmla="*/ 1185705 w 3587443"/>
              <a:gd name="connsiteY8" fmla="*/ 651589 h 917870"/>
              <a:gd name="connsiteX9" fmla="*/ 1391697 w 3587443"/>
              <a:gd name="connsiteY9" fmla="*/ 601347 h 917870"/>
              <a:gd name="connsiteX10" fmla="*/ 1748413 w 3587443"/>
              <a:gd name="connsiteY10" fmla="*/ 505888 h 917870"/>
              <a:gd name="connsiteX11" fmla="*/ 1868993 w 3587443"/>
              <a:gd name="connsiteY11" fmla="*/ 480767 h 917870"/>
              <a:gd name="connsiteX12" fmla="*/ 2014694 w 3587443"/>
              <a:gd name="connsiteY12" fmla="*/ 475743 h 917870"/>
              <a:gd name="connsiteX13" fmla="*/ 2150347 w 3587443"/>
              <a:gd name="connsiteY13" fmla="*/ 440574 h 917870"/>
              <a:gd name="connsiteX14" fmla="*/ 2361362 w 3587443"/>
              <a:gd name="connsiteY14" fmla="*/ 425501 h 917870"/>
              <a:gd name="connsiteX15" fmla="*/ 2456822 w 3587443"/>
              <a:gd name="connsiteY15" fmla="*/ 430525 h 917870"/>
              <a:gd name="connsiteX16" fmla="*/ 2567354 w 3587443"/>
              <a:gd name="connsiteY16" fmla="*/ 480767 h 917870"/>
              <a:gd name="connsiteX17" fmla="*/ 2682910 w 3587443"/>
              <a:gd name="connsiteY17" fmla="*/ 531009 h 917870"/>
              <a:gd name="connsiteX18" fmla="*/ 2783393 w 3587443"/>
              <a:gd name="connsiteY18" fmla="*/ 536033 h 917870"/>
              <a:gd name="connsiteX19" fmla="*/ 2903973 w 3587443"/>
              <a:gd name="connsiteY19" fmla="*/ 505888 h 917870"/>
              <a:gd name="connsiteX20" fmla="*/ 3019529 w 3587443"/>
              <a:gd name="connsiteY20" fmla="*/ 440574 h 917870"/>
              <a:gd name="connsiteX21" fmla="*/ 3130061 w 3587443"/>
              <a:gd name="connsiteY21" fmla="*/ 325018 h 917870"/>
              <a:gd name="connsiteX22" fmla="*/ 3310932 w 3587443"/>
              <a:gd name="connsiteY22" fmla="*/ 254679 h 917870"/>
              <a:gd name="connsiteX23" fmla="*/ 3476729 w 3587443"/>
              <a:gd name="connsiteY23" fmla="*/ 58736 h 917870"/>
              <a:gd name="connsiteX24" fmla="*/ 3587443 w 3587443"/>
              <a:gd name="connsiteY24" fmla="*/ 0 h 917870"/>
              <a:gd name="connsiteX0" fmla="*/ 0 w 3527153"/>
              <a:gd name="connsiteY0" fmla="*/ 882701 h 917870"/>
              <a:gd name="connsiteX1" fmla="*/ 45217 w 3527153"/>
              <a:gd name="connsiteY1" fmla="*/ 917870 h 917870"/>
              <a:gd name="connsiteX2" fmla="*/ 150725 w 3527153"/>
              <a:gd name="connsiteY2" fmla="*/ 882701 h 917870"/>
              <a:gd name="connsiteX3" fmla="*/ 231112 w 3527153"/>
              <a:gd name="connsiteY3" fmla="*/ 847532 h 917870"/>
              <a:gd name="connsiteX4" fmla="*/ 341644 w 3527153"/>
              <a:gd name="connsiteY4" fmla="*/ 837483 h 917870"/>
              <a:gd name="connsiteX5" fmla="*/ 713433 w 3527153"/>
              <a:gd name="connsiteY5" fmla="*/ 857580 h 917870"/>
              <a:gd name="connsiteX6" fmla="*/ 879231 w 3527153"/>
              <a:gd name="connsiteY6" fmla="*/ 787242 h 917870"/>
              <a:gd name="connsiteX7" fmla="*/ 1125415 w 3527153"/>
              <a:gd name="connsiteY7" fmla="*/ 651589 h 917870"/>
              <a:gd name="connsiteX8" fmla="*/ 1331407 w 3527153"/>
              <a:gd name="connsiteY8" fmla="*/ 601347 h 917870"/>
              <a:gd name="connsiteX9" fmla="*/ 1688123 w 3527153"/>
              <a:gd name="connsiteY9" fmla="*/ 505888 h 917870"/>
              <a:gd name="connsiteX10" fmla="*/ 1808703 w 3527153"/>
              <a:gd name="connsiteY10" fmla="*/ 480767 h 917870"/>
              <a:gd name="connsiteX11" fmla="*/ 1954404 w 3527153"/>
              <a:gd name="connsiteY11" fmla="*/ 475743 h 917870"/>
              <a:gd name="connsiteX12" fmla="*/ 2090057 w 3527153"/>
              <a:gd name="connsiteY12" fmla="*/ 440574 h 917870"/>
              <a:gd name="connsiteX13" fmla="*/ 2301072 w 3527153"/>
              <a:gd name="connsiteY13" fmla="*/ 425501 h 917870"/>
              <a:gd name="connsiteX14" fmla="*/ 2396532 w 3527153"/>
              <a:gd name="connsiteY14" fmla="*/ 430525 h 917870"/>
              <a:gd name="connsiteX15" fmla="*/ 2507064 w 3527153"/>
              <a:gd name="connsiteY15" fmla="*/ 480767 h 917870"/>
              <a:gd name="connsiteX16" fmla="*/ 2622620 w 3527153"/>
              <a:gd name="connsiteY16" fmla="*/ 531009 h 917870"/>
              <a:gd name="connsiteX17" fmla="*/ 2723103 w 3527153"/>
              <a:gd name="connsiteY17" fmla="*/ 536033 h 917870"/>
              <a:gd name="connsiteX18" fmla="*/ 2843683 w 3527153"/>
              <a:gd name="connsiteY18" fmla="*/ 505888 h 917870"/>
              <a:gd name="connsiteX19" fmla="*/ 2959239 w 3527153"/>
              <a:gd name="connsiteY19" fmla="*/ 440574 h 917870"/>
              <a:gd name="connsiteX20" fmla="*/ 3069771 w 3527153"/>
              <a:gd name="connsiteY20" fmla="*/ 325018 h 917870"/>
              <a:gd name="connsiteX21" fmla="*/ 3250642 w 3527153"/>
              <a:gd name="connsiteY21" fmla="*/ 254679 h 917870"/>
              <a:gd name="connsiteX22" fmla="*/ 3416439 w 3527153"/>
              <a:gd name="connsiteY22" fmla="*/ 58736 h 917870"/>
              <a:gd name="connsiteX23" fmla="*/ 3527153 w 3527153"/>
              <a:gd name="connsiteY23" fmla="*/ 0 h 917870"/>
              <a:gd name="connsiteX0" fmla="*/ 0 w 3481936"/>
              <a:gd name="connsiteY0" fmla="*/ 917870 h 917870"/>
              <a:gd name="connsiteX1" fmla="*/ 105508 w 3481936"/>
              <a:gd name="connsiteY1" fmla="*/ 882701 h 917870"/>
              <a:gd name="connsiteX2" fmla="*/ 185895 w 3481936"/>
              <a:gd name="connsiteY2" fmla="*/ 847532 h 917870"/>
              <a:gd name="connsiteX3" fmla="*/ 296427 w 3481936"/>
              <a:gd name="connsiteY3" fmla="*/ 837483 h 917870"/>
              <a:gd name="connsiteX4" fmla="*/ 668216 w 3481936"/>
              <a:gd name="connsiteY4" fmla="*/ 857580 h 917870"/>
              <a:gd name="connsiteX5" fmla="*/ 834014 w 3481936"/>
              <a:gd name="connsiteY5" fmla="*/ 787242 h 917870"/>
              <a:gd name="connsiteX6" fmla="*/ 1080198 w 3481936"/>
              <a:gd name="connsiteY6" fmla="*/ 651589 h 917870"/>
              <a:gd name="connsiteX7" fmla="*/ 1286190 w 3481936"/>
              <a:gd name="connsiteY7" fmla="*/ 601347 h 917870"/>
              <a:gd name="connsiteX8" fmla="*/ 1642906 w 3481936"/>
              <a:gd name="connsiteY8" fmla="*/ 505888 h 917870"/>
              <a:gd name="connsiteX9" fmla="*/ 1763486 w 3481936"/>
              <a:gd name="connsiteY9" fmla="*/ 480767 h 917870"/>
              <a:gd name="connsiteX10" fmla="*/ 1909187 w 3481936"/>
              <a:gd name="connsiteY10" fmla="*/ 475743 h 917870"/>
              <a:gd name="connsiteX11" fmla="*/ 2044840 w 3481936"/>
              <a:gd name="connsiteY11" fmla="*/ 440574 h 917870"/>
              <a:gd name="connsiteX12" fmla="*/ 2255855 w 3481936"/>
              <a:gd name="connsiteY12" fmla="*/ 425501 h 917870"/>
              <a:gd name="connsiteX13" fmla="*/ 2351315 w 3481936"/>
              <a:gd name="connsiteY13" fmla="*/ 430525 h 917870"/>
              <a:gd name="connsiteX14" fmla="*/ 2461847 w 3481936"/>
              <a:gd name="connsiteY14" fmla="*/ 480767 h 917870"/>
              <a:gd name="connsiteX15" fmla="*/ 2577403 w 3481936"/>
              <a:gd name="connsiteY15" fmla="*/ 531009 h 917870"/>
              <a:gd name="connsiteX16" fmla="*/ 2677886 w 3481936"/>
              <a:gd name="connsiteY16" fmla="*/ 536033 h 917870"/>
              <a:gd name="connsiteX17" fmla="*/ 2798466 w 3481936"/>
              <a:gd name="connsiteY17" fmla="*/ 505888 h 917870"/>
              <a:gd name="connsiteX18" fmla="*/ 2914022 w 3481936"/>
              <a:gd name="connsiteY18" fmla="*/ 440574 h 917870"/>
              <a:gd name="connsiteX19" fmla="*/ 3024554 w 3481936"/>
              <a:gd name="connsiteY19" fmla="*/ 325018 h 917870"/>
              <a:gd name="connsiteX20" fmla="*/ 3205425 w 3481936"/>
              <a:gd name="connsiteY20" fmla="*/ 254679 h 917870"/>
              <a:gd name="connsiteX21" fmla="*/ 3371222 w 3481936"/>
              <a:gd name="connsiteY21" fmla="*/ 58736 h 917870"/>
              <a:gd name="connsiteX22" fmla="*/ 3481936 w 3481936"/>
              <a:gd name="connsiteY22" fmla="*/ 0 h 917870"/>
              <a:gd name="connsiteX0" fmla="*/ 0 w 3376428"/>
              <a:gd name="connsiteY0" fmla="*/ 882701 h 882701"/>
              <a:gd name="connsiteX1" fmla="*/ 80387 w 3376428"/>
              <a:gd name="connsiteY1" fmla="*/ 847532 h 882701"/>
              <a:gd name="connsiteX2" fmla="*/ 190919 w 3376428"/>
              <a:gd name="connsiteY2" fmla="*/ 837483 h 882701"/>
              <a:gd name="connsiteX3" fmla="*/ 562708 w 3376428"/>
              <a:gd name="connsiteY3" fmla="*/ 857580 h 882701"/>
              <a:gd name="connsiteX4" fmla="*/ 728506 w 3376428"/>
              <a:gd name="connsiteY4" fmla="*/ 787242 h 882701"/>
              <a:gd name="connsiteX5" fmla="*/ 974690 w 3376428"/>
              <a:gd name="connsiteY5" fmla="*/ 651589 h 882701"/>
              <a:gd name="connsiteX6" fmla="*/ 1180682 w 3376428"/>
              <a:gd name="connsiteY6" fmla="*/ 601347 h 882701"/>
              <a:gd name="connsiteX7" fmla="*/ 1537398 w 3376428"/>
              <a:gd name="connsiteY7" fmla="*/ 505888 h 882701"/>
              <a:gd name="connsiteX8" fmla="*/ 1657978 w 3376428"/>
              <a:gd name="connsiteY8" fmla="*/ 480767 h 882701"/>
              <a:gd name="connsiteX9" fmla="*/ 1803679 w 3376428"/>
              <a:gd name="connsiteY9" fmla="*/ 475743 h 882701"/>
              <a:gd name="connsiteX10" fmla="*/ 1939332 w 3376428"/>
              <a:gd name="connsiteY10" fmla="*/ 440574 h 882701"/>
              <a:gd name="connsiteX11" fmla="*/ 2150347 w 3376428"/>
              <a:gd name="connsiteY11" fmla="*/ 425501 h 882701"/>
              <a:gd name="connsiteX12" fmla="*/ 2245807 w 3376428"/>
              <a:gd name="connsiteY12" fmla="*/ 430525 h 882701"/>
              <a:gd name="connsiteX13" fmla="*/ 2356339 w 3376428"/>
              <a:gd name="connsiteY13" fmla="*/ 480767 h 882701"/>
              <a:gd name="connsiteX14" fmla="*/ 2471895 w 3376428"/>
              <a:gd name="connsiteY14" fmla="*/ 531009 h 882701"/>
              <a:gd name="connsiteX15" fmla="*/ 2572378 w 3376428"/>
              <a:gd name="connsiteY15" fmla="*/ 536033 h 882701"/>
              <a:gd name="connsiteX16" fmla="*/ 2692958 w 3376428"/>
              <a:gd name="connsiteY16" fmla="*/ 505888 h 882701"/>
              <a:gd name="connsiteX17" fmla="*/ 2808514 w 3376428"/>
              <a:gd name="connsiteY17" fmla="*/ 440574 h 882701"/>
              <a:gd name="connsiteX18" fmla="*/ 2919046 w 3376428"/>
              <a:gd name="connsiteY18" fmla="*/ 325018 h 882701"/>
              <a:gd name="connsiteX19" fmla="*/ 3099917 w 3376428"/>
              <a:gd name="connsiteY19" fmla="*/ 254679 h 882701"/>
              <a:gd name="connsiteX20" fmla="*/ 3265714 w 3376428"/>
              <a:gd name="connsiteY20" fmla="*/ 58736 h 882701"/>
              <a:gd name="connsiteX21" fmla="*/ 3376428 w 3376428"/>
              <a:gd name="connsiteY21" fmla="*/ 0 h 882701"/>
              <a:gd name="connsiteX0" fmla="*/ 0 w 3296041"/>
              <a:gd name="connsiteY0" fmla="*/ 847532 h 857580"/>
              <a:gd name="connsiteX1" fmla="*/ 110532 w 3296041"/>
              <a:gd name="connsiteY1" fmla="*/ 837483 h 857580"/>
              <a:gd name="connsiteX2" fmla="*/ 482321 w 3296041"/>
              <a:gd name="connsiteY2" fmla="*/ 857580 h 857580"/>
              <a:gd name="connsiteX3" fmla="*/ 648119 w 3296041"/>
              <a:gd name="connsiteY3" fmla="*/ 787242 h 857580"/>
              <a:gd name="connsiteX4" fmla="*/ 894303 w 3296041"/>
              <a:gd name="connsiteY4" fmla="*/ 651589 h 857580"/>
              <a:gd name="connsiteX5" fmla="*/ 1100295 w 3296041"/>
              <a:gd name="connsiteY5" fmla="*/ 601347 h 857580"/>
              <a:gd name="connsiteX6" fmla="*/ 1457011 w 3296041"/>
              <a:gd name="connsiteY6" fmla="*/ 505888 h 857580"/>
              <a:gd name="connsiteX7" fmla="*/ 1577591 w 3296041"/>
              <a:gd name="connsiteY7" fmla="*/ 480767 h 857580"/>
              <a:gd name="connsiteX8" fmla="*/ 1723292 w 3296041"/>
              <a:gd name="connsiteY8" fmla="*/ 475743 h 857580"/>
              <a:gd name="connsiteX9" fmla="*/ 1858945 w 3296041"/>
              <a:gd name="connsiteY9" fmla="*/ 440574 h 857580"/>
              <a:gd name="connsiteX10" fmla="*/ 2069960 w 3296041"/>
              <a:gd name="connsiteY10" fmla="*/ 425501 h 857580"/>
              <a:gd name="connsiteX11" fmla="*/ 2165420 w 3296041"/>
              <a:gd name="connsiteY11" fmla="*/ 430525 h 857580"/>
              <a:gd name="connsiteX12" fmla="*/ 2275952 w 3296041"/>
              <a:gd name="connsiteY12" fmla="*/ 480767 h 857580"/>
              <a:gd name="connsiteX13" fmla="*/ 2391508 w 3296041"/>
              <a:gd name="connsiteY13" fmla="*/ 531009 h 857580"/>
              <a:gd name="connsiteX14" fmla="*/ 2491991 w 3296041"/>
              <a:gd name="connsiteY14" fmla="*/ 536033 h 857580"/>
              <a:gd name="connsiteX15" fmla="*/ 2612571 w 3296041"/>
              <a:gd name="connsiteY15" fmla="*/ 505888 h 857580"/>
              <a:gd name="connsiteX16" fmla="*/ 2728127 w 3296041"/>
              <a:gd name="connsiteY16" fmla="*/ 440574 h 857580"/>
              <a:gd name="connsiteX17" fmla="*/ 2838659 w 3296041"/>
              <a:gd name="connsiteY17" fmla="*/ 325018 h 857580"/>
              <a:gd name="connsiteX18" fmla="*/ 3019530 w 3296041"/>
              <a:gd name="connsiteY18" fmla="*/ 254679 h 857580"/>
              <a:gd name="connsiteX19" fmla="*/ 3185327 w 3296041"/>
              <a:gd name="connsiteY19" fmla="*/ 58736 h 857580"/>
              <a:gd name="connsiteX20" fmla="*/ 3296041 w 3296041"/>
              <a:gd name="connsiteY20" fmla="*/ 0 h 857580"/>
              <a:gd name="connsiteX0" fmla="*/ 0 w 3185509"/>
              <a:gd name="connsiteY0" fmla="*/ 837483 h 857580"/>
              <a:gd name="connsiteX1" fmla="*/ 371789 w 3185509"/>
              <a:gd name="connsiteY1" fmla="*/ 857580 h 857580"/>
              <a:gd name="connsiteX2" fmla="*/ 537587 w 3185509"/>
              <a:gd name="connsiteY2" fmla="*/ 787242 h 857580"/>
              <a:gd name="connsiteX3" fmla="*/ 783771 w 3185509"/>
              <a:gd name="connsiteY3" fmla="*/ 651589 h 857580"/>
              <a:gd name="connsiteX4" fmla="*/ 989763 w 3185509"/>
              <a:gd name="connsiteY4" fmla="*/ 601347 h 857580"/>
              <a:gd name="connsiteX5" fmla="*/ 1346479 w 3185509"/>
              <a:gd name="connsiteY5" fmla="*/ 505888 h 857580"/>
              <a:gd name="connsiteX6" fmla="*/ 1467059 w 3185509"/>
              <a:gd name="connsiteY6" fmla="*/ 480767 h 857580"/>
              <a:gd name="connsiteX7" fmla="*/ 1612760 w 3185509"/>
              <a:gd name="connsiteY7" fmla="*/ 475743 h 857580"/>
              <a:gd name="connsiteX8" fmla="*/ 1748413 w 3185509"/>
              <a:gd name="connsiteY8" fmla="*/ 440574 h 857580"/>
              <a:gd name="connsiteX9" fmla="*/ 1959428 w 3185509"/>
              <a:gd name="connsiteY9" fmla="*/ 425501 h 857580"/>
              <a:gd name="connsiteX10" fmla="*/ 2054888 w 3185509"/>
              <a:gd name="connsiteY10" fmla="*/ 430525 h 857580"/>
              <a:gd name="connsiteX11" fmla="*/ 2165420 w 3185509"/>
              <a:gd name="connsiteY11" fmla="*/ 480767 h 857580"/>
              <a:gd name="connsiteX12" fmla="*/ 2280976 w 3185509"/>
              <a:gd name="connsiteY12" fmla="*/ 531009 h 857580"/>
              <a:gd name="connsiteX13" fmla="*/ 2381459 w 3185509"/>
              <a:gd name="connsiteY13" fmla="*/ 536033 h 857580"/>
              <a:gd name="connsiteX14" fmla="*/ 2502039 w 3185509"/>
              <a:gd name="connsiteY14" fmla="*/ 505888 h 857580"/>
              <a:gd name="connsiteX15" fmla="*/ 2617595 w 3185509"/>
              <a:gd name="connsiteY15" fmla="*/ 440574 h 857580"/>
              <a:gd name="connsiteX16" fmla="*/ 2728127 w 3185509"/>
              <a:gd name="connsiteY16" fmla="*/ 325018 h 857580"/>
              <a:gd name="connsiteX17" fmla="*/ 2908998 w 3185509"/>
              <a:gd name="connsiteY17" fmla="*/ 254679 h 857580"/>
              <a:gd name="connsiteX18" fmla="*/ 3074795 w 3185509"/>
              <a:gd name="connsiteY18" fmla="*/ 58736 h 857580"/>
              <a:gd name="connsiteX19" fmla="*/ 3185509 w 3185509"/>
              <a:gd name="connsiteY19" fmla="*/ 0 h 857580"/>
              <a:gd name="connsiteX0" fmla="*/ 0 w 3074795"/>
              <a:gd name="connsiteY0" fmla="*/ 778747 h 798844"/>
              <a:gd name="connsiteX1" fmla="*/ 371789 w 3074795"/>
              <a:gd name="connsiteY1" fmla="*/ 798844 h 798844"/>
              <a:gd name="connsiteX2" fmla="*/ 537587 w 3074795"/>
              <a:gd name="connsiteY2" fmla="*/ 728506 h 798844"/>
              <a:gd name="connsiteX3" fmla="*/ 783771 w 3074795"/>
              <a:gd name="connsiteY3" fmla="*/ 592853 h 798844"/>
              <a:gd name="connsiteX4" fmla="*/ 989763 w 3074795"/>
              <a:gd name="connsiteY4" fmla="*/ 542611 h 798844"/>
              <a:gd name="connsiteX5" fmla="*/ 1346479 w 3074795"/>
              <a:gd name="connsiteY5" fmla="*/ 447152 h 798844"/>
              <a:gd name="connsiteX6" fmla="*/ 1467059 w 3074795"/>
              <a:gd name="connsiteY6" fmla="*/ 422031 h 798844"/>
              <a:gd name="connsiteX7" fmla="*/ 1612760 w 3074795"/>
              <a:gd name="connsiteY7" fmla="*/ 417007 h 798844"/>
              <a:gd name="connsiteX8" fmla="*/ 1748413 w 3074795"/>
              <a:gd name="connsiteY8" fmla="*/ 381838 h 798844"/>
              <a:gd name="connsiteX9" fmla="*/ 1959428 w 3074795"/>
              <a:gd name="connsiteY9" fmla="*/ 366765 h 798844"/>
              <a:gd name="connsiteX10" fmla="*/ 2054888 w 3074795"/>
              <a:gd name="connsiteY10" fmla="*/ 371789 h 798844"/>
              <a:gd name="connsiteX11" fmla="*/ 2165420 w 3074795"/>
              <a:gd name="connsiteY11" fmla="*/ 422031 h 798844"/>
              <a:gd name="connsiteX12" fmla="*/ 2280976 w 3074795"/>
              <a:gd name="connsiteY12" fmla="*/ 472273 h 798844"/>
              <a:gd name="connsiteX13" fmla="*/ 2381459 w 3074795"/>
              <a:gd name="connsiteY13" fmla="*/ 477297 h 798844"/>
              <a:gd name="connsiteX14" fmla="*/ 2502039 w 3074795"/>
              <a:gd name="connsiteY14" fmla="*/ 447152 h 798844"/>
              <a:gd name="connsiteX15" fmla="*/ 2617595 w 3074795"/>
              <a:gd name="connsiteY15" fmla="*/ 381838 h 798844"/>
              <a:gd name="connsiteX16" fmla="*/ 2728127 w 3074795"/>
              <a:gd name="connsiteY16" fmla="*/ 266282 h 798844"/>
              <a:gd name="connsiteX17" fmla="*/ 2908998 w 3074795"/>
              <a:gd name="connsiteY17" fmla="*/ 195943 h 798844"/>
              <a:gd name="connsiteX18" fmla="*/ 3074795 w 3074795"/>
              <a:gd name="connsiteY18" fmla="*/ 0 h 798844"/>
              <a:gd name="connsiteX0" fmla="*/ 0 w 2908998"/>
              <a:gd name="connsiteY0" fmla="*/ 582804 h 602901"/>
              <a:gd name="connsiteX1" fmla="*/ 371789 w 2908998"/>
              <a:gd name="connsiteY1" fmla="*/ 602901 h 602901"/>
              <a:gd name="connsiteX2" fmla="*/ 537587 w 2908998"/>
              <a:gd name="connsiteY2" fmla="*/ 532563 h 602901"/>
              <a:gd name="connsiteX3" fmla="*/ 783771 w 2908998"/>
              <a:gd name="connsiteY3" fmla="*/ 396910 h 602901"/>
              <a:gd name="connsiteX4" fmla="*/ 989763 w 2908998"/>
              <a:gd name="connsiteY4" fmla="*/ 346668 h 602901"/>
              <a:gd name="connsiteX5" fmla="*/ 1346479 w 2908998"/>
              <a:gd name="connsiteY5" fmla="*/ 251209 h 602901"/>
              <a:gd name="connsiteX6" fmla="*/ 1467059 w 2908998"/>
              <a:gd name="connsiteY6" fmla="*/ 226088 h 602901"/>
              <a:gd name="connsiteX7" fmla="*/ 1612760 w 2908998"/>
              <a:gd name="connsiteY7" fmla="*/ 221064 h 602901"/>
              <a:gd name="connsiteX8" fmla="*/ 1748413 w 2908998"/>
              <a:gd name="connsiteY8" fmla="*/ 185895 h 602901"/>
              <a:gd name="connsiteX9" fmla="*/ 1959428 w 2908998"/>
              <a:gd name="connsiteY9" fmla="*/ 170822 h 602901"/>
              <a:gd name="connsiteX10" fmla="*/ 2054888 w 2908998"/>
              <a:gd name="connsiteY10" fmla="*/ 175846 h 602901"/>
              <a:gd name="connsiteX11" fmla="*/ 2165420 w 2908998"/>
              <a:gd name="connsiteY11" fmla="*/ 226088 h 602901"/>
              <a:gd name="connsiteX12" fmla="*/ 2280976 w 2908998"/>
              <a:gd name="connsiteY12" fmla="*/ 276330 h 602901"/>
              <a:gd name="connsiteX13" fmla="*/ 2381459 w 2908998"/>
              <a:gd name="connsiteY13" fmla="*/ 281354 h 602901"/>
              <a:gd name="connsiteX14" fmla="*/ 2502039 w 2908998"/>
              <a:gd name="connsiteY14" fmla="*/ 251209 h 602901"/>
              <a:gd name="connsiteX15" fmla="*/ 2617595 w 2908998"/>
              <a:gd name="connsiteY15" fmla="*/ 185895 h 602901"/>
              <a:gd name="connsiteX16" fmla="*/ 2728127 w 2908998"/>
              <a:gd name="connsiteY16" fmla="*/ 70339 h 602901"/>
              <a:gd name="connsiteX17" fmla="*/ 2908998 w 2908998"/>
              <a:gd name="connsiteY17" fmla="*/ 0 h 602901"/>
              <a:gd name="connsiteX0" fmla="*/ 0 w 2728127"/>
              <a:gd name="connsiteY0" fmla="*/ 512465 h 532562"/>
              <a:gd name="connsiteX1" fmla="*/ 371789 w 2728127"/>
              <a:gd name="connsiteY1" fmla="*/ 532562 h 532562"/>
              <a:gd name="connsiteX2" fmla="*/ 537587 w 2728127"/>
              <a:gd name="connsiteY2" fmla="*/ 462224 h 532562"/>
              <a:gd name="connsiteX3" fmla="*/ 783771 w 2728127"/>
              <a:gd name="connsiteY3" fmla="*/ 326571 h 532562"/>
              <a:gd name="connsiteX4" fmla="*/ 989763 w 2728127"/>
              <a:gd name="connsiteY4" fmla="*/ 276329 h 532562"/>
              <a:gd name="connsiteX5" fmla="*/ 1346479 w 2728127"/>
              <a:gd name="connsiteY5" fmla="*/ 180870 h 532562"/>
              <a:gd name="connsiteX6" fmla="*/ 1467059 w 2728127"/>
              <a:gd name="connsiteY6" fmla="*/ 155749 h 532562"/>
              <a:gd name="connsiteX7" fmla="*/ 1612760 w 2728127"/>
              <a:gd name="connsiteY7" fmla="*/ 150725 h 532562"/>
              <a:gd name="connsiteX8" fmla="*/ 1748413 w 2728127"/>
              <a:gd name="connsiteY8" fmla="*/ 115556 h 532562"/>
              <a:gd name="connsiteX9" fmla="*/ 1959428 w 2728127"/>
              <a:gd name="connsiteY9" fmla="*/ 100483 h 532562"/>
              <a:gd name="connsiteX10" fmla="*/ 2054888 w 2728127"/>
              <a:gd name="connsiteY10" fmla="*/ 105507 h 532562"/>
              <a:gd name="connsiteX11" fmla="*/ 2165420 w 2728127"/>
              <a:gd name="connsiteY11" fmla="*/ 155749 h 532562"/>
              <a:gd name="connsiteX12" fmla="*/ 2280976 w 2728127"/>
              <a:gd name="connsiteY12" fmla="*/ 205991 h 532562"/>
              <a:gd name="connsiteX13" fmla="*/ 2381459 w 2728127"/>
              <a:gd name="connsiteY13" fmla="*/ 211015 h 532562"/>
              <a:gd name="connsiteX14" fmla="*/ 2502039 w 2728127"/>
              <a:gd name="connsiteY14" fmla="*/ 180870 h 532562"/>
              <a:gd name="connsiteX15" fmla="*/ 2617595 w 2728127"/>
              <a:gd name="connsiteY15" fmla="*/ 115556 h 532562"/>
              <a:gd name="connsiteX16" fmla="*/ 2728127 w 2728127"/>
              <a:gd name="connsiteY16" fmla="*/ 0 h 532562"/>
              <a:gd name="connsiteX0" fmla="*/ 0 w 2617595"/>
              <a:gd name="connsiteY0" fmla="*/ 411982 h 432079"/>
              <a:gd name="connsiteX1" fmla="*/ 371789 w 2617595"/>
              <a:gd name="connsiteY1" fmla="*/ 432079 h 432079"/>
              <a:gd name="connsiteX2" fmla="*/ 537587 w 2617595"/>
              <a:gd name="connsiteY2" fmla="*/ 361741 h 432079"/>
              <a:gd name="connsiteX3" fmla="*/ 783771 w 2617595"/>
              <a:gd name="connsiteY3" fmla="*/ 226088 h 432079"/>
              <a:gd name="connsiteX4" fmla="*/ 989763 w 2617595"/>
              <a:gd name="connsiteY4" fmla="*/ 175846 h 432079"/>
              <a:gd name="connsiteX5" fmla="*/ 1346479 w 2617595"/>
              <a:gd name="connsiteY5" fmla="*/ 80387 h 432079"/>
              <a:gd name="connsiteX6" fmla="*/ 1467059 w 2617595"/>
              <a:gd name="connsiteY6" fmla="*/ 55266 h 432079"/>
              <a:gd name="connsiteX7" fmla="*/ 1612760 w 2617595"/>
              <a:gd name="connsiteY7" fmla="*/ 50242 h 432079"/>
              <a:gd name="connsiteX8" fmla="*/ 1748413 w 2617595"/>
              <a:gd name="connsiteY8" fmla="*/ 15073 h 432079"/>
              <a:gd name="connsiteX9" fmla="*/ 1959428 w 2617595"/>
              <a:gd name="connsiteY9" fmla="*/ 0 h 432079"/>
              <a:gd name="connsiteX10" fmla="*/ 2054888 w 2617595"/>
              <a:gd name="connsiteY10" fmla="*/ 5024 h 432079"/>
              <a:gd name="connsiteX11" fmla="*/ 2165420 w 2617595"/>
              <a:gd name="connsiteY11" fmla="*/ 55266 h 432079"/>
              <a:gd name="connsiteX12" fmla="*/ 2280976 w 2617595"/>
              <a:gd name="connsiteY12" fmla="*/ 105508 h 432079"/>
              <a:gd name="connsiteX13" fmla="*/ 2381459 w 2617595"/>
              <a:gd name="connsiteY13" fmla="*/ 110532 h 432079"/>
              <a:gd name="connsiteX14" fmla="*/ 2502039 w 2617595"/>
              <a:gd name="connsiteY14" fmla="*/ 80387 h 432079"/>
              <a:gd name="connsiteX15" fmla="*/ 2617595 w 2617595"/>
              <a:gd name="connsiteY15" fmla="*/ 15073 h 432079"/>
              <a:gd name="connsiteX0" fmla="*/ 0 w 2502039"/>
              <a:gd name="connsiteY0" fmla="*/ 411982 h 432079"/>
              <a:gd name="connsiteX1" fmla="*/ 371789 w 2502039"/>
              <a:gd name="connsiteY1" fmla="*/ 432079 h 432079"/>
              <a:gd name="connsiteX2" fmla="*/ 537587 w 2502039"/>
              <a:gd name="connsiteY2" fmla="*/ 361741 h 432079"/>
              <a:gd name="connsiteX3" fmla="*/ 783771 w 2502039"/>
              <a:gd name="connsiteY3" fmla="*/ 226088 h 432079"/>
              <a:gd name="connsiteX4" fmla="*/ 989763 w 2502039"/>
              <a:gd name="connsiteY4" fmla="*/ 175846 h 432079"/>
              <a:gd name="connsiteX5" fmla="*/ 1346479 w 2502039"/>
              <a:gd name="connsiteY5" fmla="*/ 80387 h 432079"/>
              <a:gd name="connsiteX6" fmla="*/ 1467059 w 2502039"/>
              <a:gd name="connsiteY6" fmla="*/ 55266 h 432079"/>
              <a:gd name="connsiteX7" fmla="*/ 1612760 w 2502039"/>
              <a:gd name="connsiteY7" fmla="*/ 50242 h 432079"/>
              <a:gd name="connsiteX8" fmla="*/ 1748413 w 2502039"/>
              <a:gd name="connsiteY8" fmla="*/ 15073 h 432079"/>
              <a:gd name="connsiteX9" fmla="*/ 1959428 w 2502039"/>
              <a:gd name="connsiteY9" fmla="*/ 0 h 432079"/>
              <a:gd name="connsiteX10" fmla="*/ 2054888 w 2502039"/>
              <a:gd name="connsiteY10" fmla="*/ 5024 h 432079"/>
              <a:gd name="connsiteX11" fmla="*/ 2165420 w 2502039"/>
              <a:gd name="connsiteY11" fmla="*/ 55266 h 432079"/>
              <a:gd name="connsiteX12" fmla="*/ 2280976 w 2502039"/>
              <a:gd name="connsiteY12" fmla="*/ 105508 h 432079"/>
              <a:gd name="connsiteX13" fmla="*/ 2381459 w 2502039"/>
              <a:gd name="connsiteY13" fmla="*/ 110532 h 432079"/>
              <a:gd name="connsiteX14" fmla="*/ 2502039 w 2502039"/>
              <a:gd name="connsiteY14" fmla="*/ 80387 h 432079"/>
              <a:gd name="connsiteX0" fmla="*/ 0 w 2381459"/>
              <a:gd name="connsiteY0" fmla="*/ 411982 h 432079"/>
              <a:gd name="connsiteX1" fmla="*/ 371789 w 2381459"/>
              <a:gd name="connsiteY1" fmla="*/ 432079 h 432079"/>
              <a:gd name="connsiteX2" fmla="*/ 537587 w 2381459"/>
              <a:gd name="connsiteY2" fmla="*/ 361741 h 432079"/>
              <a:gd name="connsiteX3" fmla="*/ 783771 w 2381459"/>
              <a:gd name="connsiteY3" fmla="*/ 226088 h 432079"/>
              <a:gd name="connsiteX4" fmla="*/ 989763 w 2381459"/>
              <a:gd name="connsiteY4" fmla="*/ 175846 h 432079"/>
              <a:gd name="connsiteX5" fmla="*/ 1346479 w 2381459"/>
              <a:gd name="connsiteY5" fmla="*/ 80387 h 432079"/>
              <a:gd name="connsiteX6" fmla="*/ 1467059 w 2381459"/>
              <a:gd name="connsiteY6" fmla="*/ 55266 h 432079"/>
              <a:gd name="connsiteX7" fmla="*/ 1612760 w 2381459"/>
              <a:gd name="connsiteY7" fmla="*/ 50242 h 432079"/>
              <a:gd name="connsiteX8" fmla="*/ 1748413 w 2381459"/>
              <a:gd name="connsiteY8" fmla="*/ 15073 h 432079"/>
              <a:gd name="connsiteX9" fmla="*/ 1959428 w 2381459"/>
              <a:gd name="connsiteY9" fmla="*/ 0 h 432079"/>
              <a:gd name="connsiteX10" fmla="*/ 2054888 w 2381459"/>
              <a:gd name="connsiteY10" fmla="*/ 5024 h 432079"/>
              <a:gd name="connsiteX11" fmla="*/ 2165420 w 2381459"/>
              <a:gd name="connsiteY11" fmla="*/ 55266 h 432079"/>
              <a:gd name="connsiteX12" fmla="*/ 2280976 w 2381459"/>
              <a:gd name="connsiteY12" fmla="*/ 105508 h 432079"/>
              <a:gd name="connsiteX13" fmla="*/ 2381459 w 2381459"/>
              <a:gd name="connsiteY13" fmla="*/ 110532 h 432079"/>
              <a:gd name="connsiteX0" fmla="*/ 0 w 2280976"/>
              <a:gd name="connsiteY0" fmla="*/ 411982 h 432079"/>
              <a:gd name="connsiteX1" fmla="*/ 371789 w 2280976"/>
              <a:gd name="connsiteY1" fmla="*/ 432079 h 432079"/>
              <a:gd name="connsiteX2" fmla="*/ 537587 w 2280976"/>
              <a:gd name="connsiteY2" fmla="*/ 361741 h 432079"/>
              <a:gd name="connsiteX3" fmla="*/ 783771 w 2280976"/>
              <a:gd name="connsiteY3" fmla="*/ 226088 h 432079"/>
              <a:gd name="connsiteX4" fmla="*/ 989763 w 2280976"/>
              <a:gd name="connsiteY4" fmla="*/ 175846 h 432079"/>
              <a:gd name="connsiteX5" fmla="*/ 1346479 w 2280976"/>
              <a:gd name="connsiteY5" fmla="*/ 80387 h 432079"/>
              <a:gd name="connsiteX6" fmla="*/ 1467059 w 2280976"/>
              <a:gd name="connsiteY6" fmla="*/ 55266 h 432079"/>
              <a:gd name="connsiteX7" fmla="*/ 1612760 w 2280976"/>
              <a:gd name="connsiteY7" fmla="*/ 50242 h 432079"/>
              <a:gd name="connsiteX8" fmla="*/ 1748413 w 2280976"/>
              <a:gd name="connsiteY8" fmla="*/ 15073 h 432079"/>
              <a:gd name="connsiteX9" fmla="*/ 1959428 w 2280976"/>
              <a:gd name="connsiteY9" fmla="*/ 0 h 432079"/>
              <a:gd name="connsiteX10" fmla="*/ 2054888 w 2280976"/>
              <a:gd name="connsiteY10" fmla="*/ 5024 h 432079"/>
              <a:gd name="connsiteX11" fmla="*/ 2165420 w 2280976"/>
              <a:gd name="connsiteY11" fmla="*/ 55266 h 432079"/>
              <a:gd name="connsiteX12" fmla="*/ 2280976 w 2280976"/>
              <a:gd name="connsiteY12" fmla="*/ 105508 h 432079"/>
              <a:gd name="connsiteX0" fmla="*/ 0 w 2165420"/>
              <a:gd name="connsiteY0" fmla="*/ 411982 h 432079"/>
              <a:gd name="connsiteX1" fmla="*/ 371789 w 2165420"/>
              <a:gd name="connsiteY1" fmla="*/ 432079 h 432079"/>
              <a:gd name="connsiteX2" fmla="*/ 537587 w 2165420"/>
              <a:gd name="connsiteY2" fmla="*/ 361741 h 432079"/>
              <a:gd name="connsiteX3" fmla="*/ 783771 w 2165420"/>
              <a:gd name="connsiteY3" fmla="*/ 226088 h 432079"/>
              <a:gd name="connsiteX4" fmla="*/ 989763 w 2165420"/>
              <a:gd name="connsiteY4" fmla="*/ 175846 h 432079"/>
              <a:gd name="connsiteX5" fmla="*/ 1346479 w 2165420"/>
              <a:gd name="connsiteY5" fmla="*/ 80387 h 432079"/>
              <a:gd name="connsiteX6" fmla="*/ 1467059 w 2165420"/>
              <a:gd name="connsiteY6" fmla="*/ 55266 h 432079"/>
              <a:gd name="connsiteX7" fmla="*/ 1612760 w 2165420"/>
              <a:gd name="connsiteY7" fmla="*/ 50242 h 432079"/>
              <a:gd name="connsiteX8" fmla="*/ 1748413 w 2165420"/>
              <a:gd name="connsiteY8" fmla="*/ 15073 h 432079"/>
              <a:gd name="connsiteX9" fmla="*/ 1959428 w 2165420"/>
              <a:gd name="connsiteY9" fmla="*/ 0 h 432079"/>
              <a:gd name="connsiteX10" fmla="*/ 2054888 w 2165420"/>
              <a:gd name="connsiteY10" fmla="*/ 5024 h 432079"/>
              <a:gd name="connsiteX11" fmla="*/ 2165420 w 2165420"/>
              <a:gd name="connsiteY11" fmla="*/ 55266 h 432079"/>
              <a:gd name="connsiteX0" fmla="*/ 0 w 2054888"/>
              <a:gd name="connsiteY0" fmla="*/ 411982 h 432079"/>
              <a:gd name="connsiteX1" fmla="*/ 371789 w 2054888"/>
              <a:gd name="connsiteY1" fmla="*/ 432079 h 432079"/>
              <a:gd name="connsiteX2" fmla="*/ 537587 w 2054888"/>
              <a:gd name="connsiteY2" fmla="*/ 361741 h 432079"/>
              <a:gd name="connsiteX3" fmla="*/ 783771 w 2054888"/>
              <a:gd name="connsiteY3" fmla="*/ 226088 h 432079"/>
              <a:gd name="connsiteX4" fmla="*/ 989763 w 2054888"/>
              <a:gd name="connsiteY4" fmla="*/ 175846 h 432079"/>
              <a:gd name="connsiteX5" fmla="*/ 1346479 w 2054888"/>
              <a:gd name="connsiteY5" fmla="*/ 80387 h 432079"/>
              <a:gd name="connsiteX6" fmla="*/ 1467059 w 2054888"/>
              <a:gd name="connsiteY6" fmla="*/ 55266 h 432079"/>
              <a:gd name="connsiteX7" fmla="*/ 1612760 w 2054888"/>
              <a:gd name="connsiteY7" fmla="*/ 50242 h 432079"/>
              <a:gd name="connsiteX8" fmla="*/ 1748413 w 2054888"/>
              <a:gd name="connsiteY8" fmla="*/ 15073 h 432079"/>
              <a:gd name="connsiteX9" fmla="*/ 1959428 w 2054888"/>
              <a:gd name="connsiteY9" fmla="*/ 0 h 432079"/>
              <a:gd name="connsiteX10" fmla="*/ 2054888 w 2054888"/>
              <a:gd name="connsiteY10" fmla="*/ 5024 h 432079"/>
              <a:gd name="connsiteX0" fmla="*/ 0 w 1959428"/>
              <a:gd name="connsiteY0" fmla="*/ 411982 h 432079"/>
              <a:gd name="connsiteX1" fmla="*/ 371789 w 1959428"/>
              <a:gd name="connsiteY1" fmla="*/ 432079 h 432079"/>
              <a:gd name="connsiteX2" fmla="*/ 537587 w 1959428"/>
              <a:gd name="connsiteY2" fmla="*/ 361741 h 432079"/>
              <a:gd name="connsiteX3" fmla="*/ 783771 w 1959428"/>
              <a:gd name="connsiteY3" fmla="*/ 226088 h 432079"/>
              <a:gd name="connsiteX4" fmla="*/ 989763 w 1959428"/>
              <a:gd name="connsiteY4" fmla="*/ 175846 h 432079"/>
              <a:gd name="connsiteX5" fmla="*/ 1346479 w 1959428"/>
              <a:gd name="connsiteY5" fmla="*/ 80387 h 432079"/>
              <a:gd name="connsiteX6" fmla="*/ 1467059 w 1959428"/>
              <a:gd name="connsiteY6" fmla="*/ 55266 h 432079"/>
              <a:gd name="connsiteX7" fmla="*/ 1612760 w 1959428"/>
              <a:gd name="connsiteY7" fmla="*/ 50242 h 432079"/>
              <a:gd name="connsiteX8" fmla="*/ 1748413 w 1959428"/>
              <a:gd name="connsiteY8" fmla="*/ 15073 h 432079"/>
              <a:gd name="connsiteX9" fmla="*/ 1959428 w 1959428"/>
              <a:gd name="connsiteY9" fmla="*/ 0 h 432079"/>
              <a:gd name="connsiteX0" fmla="*/ 0 w 1748413"/>
              <a:gd name="connsiteY0" fmla="*/ 396909 h 417006"/>
              <a:gd name="connsiteX1" fmla="*/ 371789 w 1748413"/>
              <a:gd name="connsiteY1" fmla="*/ 417006 h 417006"/>
              <a:gd name="connsiteX2" fmla="*/ 537587 w 1748413"/>
              <a:gd name="connsiteY2" fmla="*/ 346668 h 417006"/>
              <a:gd name="connsiteX3" fmla="*/ 783771 w 1748413"/>
              <a:gd name="connsiteY3" fmla="*/ 211015 h 417006"/>
              <a:gd name="connsiteX4" fmla="*/ 989763 w 1748413"/>
              <a:gd name="connsiteY4" fmla="*/ 160773 h 417006"/>
              <a:gd name="connsiteX5" fmla="*/ 1346479 w 1748413"/>
              <a:gd name="connsiteY5" fmla="*/ 65314 h 417006"/>
              <a:gd name="connsiteX6" fmla="*/ 1467059 w 1748413"/>
              <a:gd name="connsiteY6" fmla="*/ 40193 h 417006"/>
              <a:gd name="connsiteX7" fmla="*/ 1612760 w 1748413"/>
              <a:gd name="connsiteY7" fmla="*/ 35169 h 417006"/>
              <a:gd name="connsiteX8" fmla="*/ 1748413 w 1748413"/>
              <a:gd name="connsiteY8" fmla="*/ 0 h 417006"/>
              <a:gd name="connsiteX0" fmla="*/ 0 w 1612760"/>
              <a:gd name="connsiteY0" fmla="*/ 361740 h 381837"/>
              <a:gd name="connsiteX1" fmla="*/ 371789 w 1612760"/>
              <a:gd name="connsiteY1" fmla="*/ 381837 h 381837"/>
              <a:gd name="connsiteX2" fmla="*/ 537587 w 1612760"/>
              <a:gd name="connsiteY2" fmla="*/ 311499 h 381837"/>
              <a:gd name="connsiteX3" fmla="*/ 783771 w 1612760"/>
              <a:gd name="connsiteY3" fmla="*/ 175846 h 381837"/>
              <a:gd name="connsiteX4" fmla="*/ 989763 w 1612760"/>
              <a:gd name="connsiteY4" fmla="*/ 125604 h 381837"/>
              <a:gd name="connsiteX5" fmla="*/ 1346479 w 1612760"/>
              <a:gd name="connsiteY5" fmla="*/ 30145 h 381837"/>
              <a:gd name="connsiteX6" fmla="*/ 1467059 w 1612760"/>
              <a:gd name="connsiteY6" fmla="*/ 5024 h 381837"/>
              <a:gd name="connsiteX7" fmla="*/ 1612760 w 1612760"/>
              <a:gd name="connsiteY7" fmla="*/ 0 h 381837"/>
              <a:gd name="connsiteX0" fmla="*/ 0 w 1467059"/>
              <a:gd name="connsiteY0" fmla="*/ 356716 h 376813"/>
              <a:gd name="connsiteX1" fmla="*/ 371789 w 1467059"/>
              <a:gd name="connsiteY1" fmla="*/ 376813 h 376813"/>
              <a:gd name="connsiteX2" fmla="*/ 537587 w 1467059"/>
              <a:gd name="connsiteY2" fmla="*/ 306475 h 376813"/>
              <a:gd name="connsiteX3" fmla="*/ 783771 w 1467059"/>
              <a:gd name="connsiteY3" fmla="*/ 170822 h 376813"/>
              <a:gd name="connsiteX4" fmla="*/ 989763 w 1467059"/>
              <a:gd name="connsiteY4" fmla="*/ 120580 h 376813"/>
              <a:gd name="connsiteX5" fmla="*/ 1346479 w 1467059"/>
              <a:gd name="connsiteY5" fmla="*/ 25121 h 376813"/>
              <a:gd name="connsiteX6" fmla="*/ 1467059 w 1467059"/>
              <a:gd name="connsiteY6" fmla="*/ 0 h 376813"/>
              <a:gd name="connsiteX0" fmla="*/ 0 w 1346479"/>
              <a:gd name="connsiteY0" fmla="*/ 331595 h 351692"/>
              <a:gd name="connsiteX1" fmla="*/ 371789 w 1346479"/>
              <a:gd name="connsiteY1" fmla="*/ 351692 h 351692"/>
              <a:gd name="connsiteX2" fmla="*/ 537587 w 1346479"/>
              <a:gd name="connsiteY2" fmla="*/ 281354 h 351692"/>
              <a:gd name="connsiteX3" fmla="*/ 783771 w 1346479"/>
              <a:gd name="connsiteY3" fmla="*/ 145701 h 351692"/>
              <a:gd name="connsiteX4" fmla="*/ 989763 w 1346479"/>
              <a:gd name="connsiteY4" fmla="*/ 95459 h 351692"/>
              <a:gd name="connsiteX5" fmla="*/ 1346479 w 1346479"/>
              <a:gd name="connsiteY5" fmla="*/ 0 h 351692"/>
              <a:gd name="connsiteX0" fmla="*/ 0 w 989763"/>
              <a:gd name="connsiteY0" fmla="*/ 236136 h 256233"/>
              <a:gd name="connsiteX1" fmla="*/ 371789 w 989763"/>
              <a:gd name="connsiteY1" fmla="*/ 256233 h 256233"/>
              <a:gd name="connsiteX2" fmla="*/ 537587 w 989763"/>
              <a:gd name="connsiteY2" fmla="*/ 185895 h 256233"/>
              <a:gd name="connsiteX3" fmla="*/ 783771 w 989763"/>
              <a:gd name="connsiteY3" fmla="*/ 50242 h 256233"/>
              <a:gd name="connsiteX4" fmla="*/ 989763 w 989763"/>
              <a:gd name="connsiteY4" fmla="*/ 0 h 256233"/>
              <a:gd name="connsiteX0" fmla="*/ 0 w 852304"/>
              <a:gd name="connsiteY0" fmla="*/ 194301 h 214398"/>
              <a:gd name="connsiteX1" fmla="*/ 371789 w 852304"/>
              <a:gd name="connsiteY1" fmla="*/ 214398 h 214398"/>
              <a:gd name="connsiteX2" fmla="*/ 537587 w 852304"/>
              <a:gd name="connsiteY2" fmla="*/ 144060 h 214398"/>
              <a:gd name="connsiteX3" fmla="*/ 783771 w 852304"/>
              <a:gd name="connsiteY3" fmla="*/ 8407 h 214398"/>
              <a:gd name="connsiteX4" fmla="*/ 852304 w 852304"/>
              <a:gd name="connsiteY4" fmla="*/ 0 h 214398"/>
              <a:gd name="connsiteX0" fmla="*/ 0 w 833254"/>
              <a:gd name="connsiteY0" fmla="*/ 196682 h 216779"/>
              <a:gd name="connsiteX1" fmla="*/ 371789 w 833254"/>
              <a:gd name="connsiteY1" fmla="*/ 216779 h 216779"/>
              <a:gd name="connsiteX2" fmla="*/ 537587 w 833254"/>
              <a:gd name="connsiteY2" fmla="*/ 146441 h 216779"/>
              <a:gd name="connsiteX3" fmla="*/ 783771 w 833254"/>
              <a:gd name="connsiteY3" fmla="*/ 10788 h 216779"/>
              <a:gd name="connsiteX4" fmla="*/ 833254 w 833254"/>
              <a:gd name="connsiteY4" fmla="*/ 0 h 21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254" h="216779">
                <a:moveTo>
                  <a:pt x="0" y="196682"/>
                </a:moveTo>
                <a:lnTo>
                  <a:pt x="371789" y="216779"/>
                </a:lnTo>
                <a:lnTo>
                  <a:pt x="537587" y="146441"/>
                </a:lnTo>
                <a:lnTo>
                  <a:pt x="783771" y="10788"/>
                </a:lnTo>
                <a:lnTo>
                  <a:pt x="833254" y="0"/>
                </a:lnTo>
              </a:path>
            </a:pathLst>
          </a:custGeom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A162D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CC93352-C4E4-412F-BBF4-BD63349E27C4}"/>
              </a:ext>
            </a:extLst>
          </p:cNvPr>
          <p:cNvSpPr/>
          <p:nvPr/>
        </p:nvSpPr>
        <p:spPr>
          <a:xfrm>
            <a:off x="1439632" y="3646715"/>
            <a:ext cx="664708" cy="43543"/>
          </a:xfrm>
          <a:custGeom>
            <a:avLst/>
            <a:gdLst>
              <a:gd name="connsiteX0" fmla="*/ 0 w 3077935"/>
              <a:gd name="connsiteY0" fmla="*/ 296635 h 356507"/>
              <a:gd name="connsiteX1" fmla="*/ 119743 w 3077935"/>
              <a:gd name="connsiteY1" fmla="*/ 329292 h 356507"/>
              <a:gd name="connsiteX2" fmla="*/ 263978 w 3077935"/>
              <a:gd name="connsiteY2" fmla="*/ 340178 h 356507"/>
              <a:gd name="connsiteX3" fmla="*/ 402771 w 3077935"/>
              <a:gd name="connsiteY3" fmla="*/ 334735 h 356507"/>
              <a:gd name="connsiteX4" fmla="*/ 525235 w 3077935"/>
              <a:gd name="connsiteY4" fmla="*/ 315685 h 356507"/>
              <a:gd name="connsiteX5" fmla="*/ 587828 w 3077935"/>
              <a:gd name="connsiteY5" fmla="*/ 304800 h 356507"/>
              <a:gd name="connsiteX6" fmla="*/ 707571 w 3077935"/>
              <a:gd name="connsiteY6" fmla="*/ 302078 h 356507"/>
              <a:gd name="connsiteX7" fmla="*/ 824593 w 3077935"/>
              <a:gd name="connsiteY7" fmla="*/ 266700 h 356507"/>
              <a:gd name="connsiteX8" fmla="*/ 906235 w 3077935"/>
              <a:gd name="connsiteY8" fmla="*/ 236764 h 356507"/>
              <a:gd name="connsiteX9" fmla="*/ 998764 w 3077935"/>
              <a:gd name="connsiteY9" fmla="*/ 179614 h 356507"/>
              <a:gd name="connsiteX10" fmla="*/ 1104900 w 3077935"/>
              <a:gd name="connsiteY10" fmla="*/ 152400 h 356507"/>
              <a:gd name="connsiteX11" fmla="*/ 1295400 w 3077935"/>
              <a:gd name="connsiteY11" fmla="*/ 201385 h 356507"/>
              <a:gd name="connsiteX12" fmla="*/ 1415143 w 3077935"/>
              <a:gd name="connsiteY12" fmla="*/ 231321 h 356507"/>
              <a:gd name="connsiteX13" fmla="*/ 1524000 w 3077935"/>
              <a:gd name="connsiteY13" fmla="*/ 231321 h 356507"/>
              <a:gd name="connsiteX14" fmla="*/ 1621971 w 3077935"/>
              <a:gd name="connsiteY14" fmla="*/ 198664 h 356507"/>
              <a:gd name="connsiteX15" fmla="*/ 1736271 w 3077935"/>
              <a:gd name="connsiteY15" fmla="*/ 117021 h 356507"/>
              <a:gd name="connsiteX16" fmla="*/ 1790700 w 3077935"/>
              <a:gd name="connsiteY16" fmla="*/ 68035 h 356507"/>
              <a:gd name="connsiteX17" fmla="*/ 1807028 w 3077935"/>
              <a:gd name="connsiteY17" fmla="*/ 29935 h 356507"/>
              <a:gd name="connsiteX18" fmla="*/ 1948543 w 3077935"/>
              <a:gd name="connsiteY18" fmla="*/ 0 h 356507"/>
              <a:gd name="connsiteX19" fmla="*/ 2068285 w 3077935"/>
              <a:gd name="connsiteY19" fmla="*/ 38100 h 356507"/>
              <a:gd name="connsiteX20" fmla="*/ 2196193 w 3077935"/>
              <a:gd name="connsiteY20" fmla="*/ 103414 h 356507"/>
              <a:gd name="connsiteX21" fmla="*/ 2294164 w 3077935"/>
              <a:gd name="connsiteY21" fmla="*/ 92528 h 356507"/>
              <a:gd name="connsiteX22" fmla="*/ 2452007 w 3077935"/>
              <a:gd name="connsiteY22" fmla="*/ 76200 h 356507"/>
              <a:gd name="connsiteX23" fmla="*/ 2596243 w 3077935"/>
              <a:gd name="connsiteY23" fmla="*/ 106135 h 356507"/>
              <a:gd name="connsiteX24" fmla="*/ 2735035 w 3077935"/>
              <a:gd name="connsiteY24" fmla="*/ 185057 h 356507"/>
              <a:gd name="connsiteX25" fmla="*/ 2822121 w 3077935"/>
              <a:gd name="connsiteY25" fmla="*/ 214992 h 356507"/>
              <a:gd name="connsiteX26" fmla="*/ 2925535 w 3077935"/>
              <a:gd name="connsiteY26" fmla="*/ 217714 h 356507"/>
              <a:gd name="connsiteX27" fmla="*/ 2985407 w 3077935"/>
              <a:gd name="connsiteY27" fmla="*/ 214992 h 356507"/>
              <a:gd name="connsiteX28" fmla="*/ 3077935 w 3077935"/>
              <a:gd name="connsiteY28" fmla="*/ 198664 h 356507"/>
              <a:gd name="connsiteX29" fmla="*/ 3067050 w 3077935"/>
              <a:gd name="connsiteY29" fmla="*/ 356507 h 356507"/>
              <a:gd name="connsiteX0" fmla="*/ 0 w 3077935"/>
              <a:gd name="connsiteY0" fmla="*/ 296635 h 340178"/>
              <a:gd name="connsiteX1" fmla="*/ 119743 w 3077935"/>
              <a:gd name="connsiteY1" fmla="*/ 329292 h 340178"/>
              <a:gd name="connsiteX2" fmla="*/ 263978 w 3077935"/>
              <a:gd name="connsiteY2" fmla="*/ 340178 h 340178"/>
              <a:gd name="connsiteX3" fmla="*/ 402771 w 3077935"/>
              <a:gd name="connsiteY3" fmla="*/ 334735 h 340178"/>
              <a:gd name="connsiteX4" fmla="*/ 525235 w 3077935"/>
              <a:gd name="connsiteY4" fmla="*/ 315685 h 340178"/>
              <a:gd name="connsiteX5" fmla="*/ 587828 w 3077935"/>
              <a:gd name="connsiteY5" fmla="*/ 304800 h 340178"/>
              <a:gd name="connsiteX6" fmla="*/ 707571 w 3077935"/>
              <a:gd name="connsiteY6" fmla="*/ 302078 h 340178"/>
              <a:gd name="connsiteX7" fmla="*/ 824593 w 3077935"/>
              <a:gd name="connsiteY7" fmla="*/ 266700 h 340178"/>
              <a:gd name="connsiteX8" fmla="*/ 906235 w 3077935"/>
              <a:gd name="connsiteY8" fmla="*/ 236764 h 340178"/>
              <a:gd name="connsiteX9" fmla="*/ 998764 w 3077935"/>
              <a:gd name="connsiteY9" fmla="*/ 179614 h 340178"/>
              <a:gd name="connsiteX10" fmla="*/ 1104900 w 3077935"/>
              <a:gd name="connsiteY10" fmla="*/ 152400 h 340178"/>
              <a:gd name="connsiteX11" fmla="*/ 1295400 w 3077935"/>
              <a:gd name="connsiteY11" fmla="*/ 201385 h 340178"/>
              <a:gd name="connsiteX12" fmla="*/ 1415143 w 3077935"/>
              <a:gd name="connsiteY12" fmla="*/ 231321 h 340178"/>
              <a:gd name="connsiteX13" fmla="*/ 1524000 w 3077935"/>
              <a:gd name="connsiteY13" fmla="*/ 231321 h 340178"/>
              <a:gd name="connsiteX14" fmla="*/ 1621971 w 3077935"/>
              <a:gd name="connsiteY14" fmla="*/ 198664 h 340178"/>
              <a:gd name="connsiteX15" fmla="*/ 1736271 w 3077935"/>
              <a:gd name="connsiteY15" fmla="*/ 117021 h 340178"/>
              <a:gd name="connsiteX16" fmla="*/ 1790700 w 3077935"/>
              <a:gd name="connsiteY16" fmla="*/ 68035 h 340178"/>
              <a:gd name="connsiteX17" fmla="*/ 1807028 w 3077935"/>
              <a:gd name="connsiteY17" fmla="*/ 29935 h 340178"/>
              <a:gd name="connsiteX18" fmla="*/ 1948543 w 3077935"/>
              <a:gd name="connsiteY18" fmla="*/ 0 h 340178"/>
              <a:gd name="connsiteX19" fmla="*/ 2068285 w 3077935"/>
              <a:gd name="connsiteY19" fmla="*/ 38100 h 340178"/>
              <a:gd name="connsiteX20" fmla="*/ 2196193 w 3077935"/>
              <a:gd name="connsiteY20" fmla="*/ 103414 h 340178"/>
              <a:gd name="connsiteX21" fmla="*/ 2294164 w 3077935"/>
              <a:gd name="connsiteY21" fmla="*/ 92528 h 340178"/>
              <a:gd name="connsiteX22" fmla="*/ 2452007 w 3077935"/>
              <a:gd name="connsiteY22" fmla="*/ 76200 h 340178"/>
              <a:gd name="connsiteX23" fmla="*/ 2596243 w 3077935"/>
              <a:gd name="connsiteY23" fmla="*/ 106135 h 340178"/>
              <a:gd name="connsiteX24" fmla="*/ 2735035 w 3077935"/>
              <a:gd name="connsiteY24" fmla="*/ 185057 h 340178"/>
              <a:gd name="connsiteX25" fmla="*/ 2822121 w 3077935"/>
              <a:gd name="connsiteY25" fmla="*/ 214992 h 340178"/>
              <a:gd name="connsiteX26" fmla="*/ 2925535 w 3077935"/>
              <a:gd name="connsiteY26" fmla="*/ 217714 h 340178"/>
              <a:gd name="connsiteX27" fmla="*/ 2985407 w 3077935"/>
              <a:gd name="connsiteY27" fmla="*/ 214992 h 340178"/>
              <a:gd name="connsiteX28" fmla="*/ 3077935 w 3077935"/>
              <a:gd name="connsiteY28" fmla="*/ 198664 h 340178"/>
              <a:gd name="connsiteX0" fmla="*/ 0 w 2985407"/>
              <a:gd name="connsiteY0" fmla="*/ 296635 h 340178"/>
              <a:gd name="connsiteX1" fmla="*/ 119743 w 2985407"/>
              <a:gd name="connsiteY1" fmla="*/ 329292 h 340178"/>
              <a:gd name="connsiteX2" fmla="*/ 263978 w 2985407"/>
              <a:gd name="connsiteY2" fmla="*/ 340178 h 340178"/>
              <a:gd name="connsiteX3" fmla="*/ 402771 w 2985407"/>
              <a:gd name="connsiteY3" fmla="*/ 334735 h 340178"/>
              <a:gd name="connsiteX4" fmla="*/ 525235 w 2985407"/>
              <a:gd name="connsiteY4" fmla="*/ 315685 h 340178"/>
              <a:gd name="connsiteX5" fmla="*/ 587828 w 2985407"/>
              <a:gd name="connsiteY5" fmla="*/ 304800 h 340178"/>
              <a:gd name="connsiteX6" fmla="*/ 707571 w 2985407"/>
              <a:gd name="connsiteY6" fmla="*/ 302078 h 340178"/>
              <a:gd name="connsiteX7" fmla="*/ 824593 w 2985407"/>
              <a:gd name="connsiteY7" fmla="*/ 266700 h 340178"/>
              <a:gd name="connsiteX8" fmla="*/ 906235 w 2985407"/>
              <a:gd name="connsiteY8" fmla="*/ 236764 h 340178"/>
              <a:gd name="connsiteX9" fmla="*/ 998764 w 2985407"/>
              <a:gd name="connsiteY9" fmla="*/ 179614 h 340178"/>
              <a:gd name="connsiteX10" fmla="*/ 1104900 w 2985407"/>
              <a:gd name="connsiteY10" fmla="*/ 152400 h 340178"/>
              <a:gd name="connsiteX11" fmla="*/ 1295400 w 2985407"/>
              <a:gd name="connsiteY11" fmla="*/ 201385 h 340178"/>
              <a:gd name="connsiteX12" fmla="*/ 1415143 w 2985407"/>
              <a:gd name="connsiteY12" fmla="*/ 231321 h 340178"/>
              <a:gd name="connsiteX13" fmla="*/ 1524000 w 2985407"/>
              <a:gd name="connsiteY13" fmla="*/ 231321 h 340178"/>
              <a:gd name="connsiteX14" fmla="*/ 1621971 w 2985407"/>
              <a:gd name="connsiteY14" fmla="*/ 198664 h 340178"/>
              <a:gd name="connsiteX15" fmla="*/ 1736271 w 2985407"/>
              <a:gd name="connsiteY15" fmla="*/ 117021 h 340178"/>
              <a:gd name="connsiteX16" fmla="*/ 1790700 w 2985407"/>
              <a:gd name="connsiteY16" fmla="*/ 68035 h 340178"/>
              <a:gd name="connsiteX17" fmla="*/ 1807028 w 2985407"/>
              <a:gd name="connsiteY17" fmla="*/ 29935 h 340178"/>
              <a:gd name="connsiteX18" fmla="*/ 1948543 w 2985407"/>
              <a:gd name="connsiteY18" fmla="*/ 0 h 340178"/>
              <a:gd name="connsiteX19" fmla="*/ 2068285 w 2985407"/>
              <a:gd name="connsiteY19" fmla="*/ 38100 h 340178"/>
              <a:gd name="connsiteX20" fmla="*/ 2196193 w 2985407"/>
              <a:gd name="connsiteY20" fmla="*/ 103414 h 340178"/>
              <a:gd name="connsiteX21" fmla="*/ 2294164 w 2985407"/>
              <a:gd name="connsiteY21" fmla="*/ 92528 h 340178"/>
              <a:gd name="connsiteX22" fmla="*/ 2452007 w 2985407"/>
              <a:gd name="connsiteY22" fmla="*/ 76200 h 340178"/>
              <a:gd name="connsiteX23" fmla="*/ 2596243 w 2985407"/>
              <a:gd name="connsiteY23" fmla="*/ 106135 h 340178"/>
              <a:gd name="connsiteX24" fmla="*/ 2735035 w 2985407"/>
              <a:gd name="connsiteY24" fmla="*/ 185057 h 340178"/>
              <a:gd name="connsiteX25" fmla="*/ 2822121 w 2985407"/>
              <a:gd name="connsiteY25" fmla="*/ 214992 h 340178"/>
              <a:gd name="connsiteX26" fmla="*/ 2925535 w 2985407"/>
              <a:gd name="connsiteY26" fmla="*/ 217714 h 340178"/>
              <a:gd name="connsiteX27" fmla="*/ 2985407 w 2985407"/>
              <a:gd name="connsiteY27" fmla="*/ 214992 h 340178"/>
              <a:gd name="connsiteX0" fmla="*/ 0 w 2925535"/>
              <a:gd name="connsiteY0" fmla="*/ 296635 h 340178"/>
              <a:gd name="connsiteX1" fmla="*/ 119743 w 2925535"/>
              <a:gd name="connsiteY1" fmla="*/ 329292 h 340178"/>
              <a:gd name="connsiteX2" fmla="*/ 263978 w 2925535"/>
              <a:gd name="connsiteY2" fmla="*/ 340178 h 340178"/>
              <a:gd name="connsiteX3" fmla="*/ 402771 w 2925535"/>
              <a:gd name="connsiteY3" fmla="*/ 334735 h 340178"/>
              <a:gd name="connsiteX4" fmla="*/ 525235 w 2925535"/>
              <a:gd name="connsiteY4" fmla="*/ 315685 h 340178"/>
              <a:gd name="connsiteX5" fmla="*/ 587828 w 2925535"/>
              <a:gd name="connsiteY5" fmla="*/ 304800 h 340178"/>
              <a:gd name="connsiteX6" fmla="*/ 707571 w 2925535"/>
              <a:gd name="connsiteY6" fmla="*/ 302078 h 340178"/>
              <a:gd name="connsiteX7" fmla="*/ 824593 w 2925535"/>
              <a:gd name="connsiteY7" fmla="*/ 266700 h 340178"/>
              <a:gd name="connsiteX8" fmla="*/ 906235 w 2925535"/>
              <a:gd name="connsiteY8" fmla="*/ 236764 h 340178"/>
              <a:gd name="connsiteX9" fmla="*/ 998764 w 2925535"/>
              <a:gd name="connsiteY9" fmla="*/ 179614 h 340178"/>
              <a:gd name="connsiteX10" fmla="*/ 1104900 w 2925535"/>
              <a:gd name="connsiteY10" fmla="*/ 152400 h 340178"/>
              <a:gd name="connsiteX11" fmla="*/ 1295400 w 2925535"/>
              <a:gd name="connsiteY11" fmla="*/ 201385 h 340178"/>
              <a:gd name="connsiteX12" fmla="*/ 1415143 w 2925535"/>
              <a:gd name="connsiteY12" fmla="*/ 231321 h 340178"/>
              <a:gd name="connsiteX13" fmla="*/ 1524000 w 2925535"/>
              <a:gd name="connsiteY13" fmla="*/ 231321 h 340178"/>
              <a:gd name="connsiteX14" fmla="*/ 1621971 w 2925535"/>
              <a:gd name="connsiteY14" fmla="*/ 198664 h 340178"/>
              <a:gd name="connsiteX15" fmla="*/ 1736271 w 2925535"/>
              <a:gd name="connsiteY15" fmla="*/ 117021 h 340178"/>
              <a:gd name="connsiteX16" fmla="*/ 1790700 w 2925535"/>
              <a:gd name="connsiteY16" fmla="*/ 68035 h 340178"/>
              <a:gd name="connsiteX17" fmla="*/ 1807028 w 2925535"/>
              <a:gd name="connsiteY17" fmla="*/ 29935 h 340178"/>
              <a:gd name="connsiteX18" fmla="*/ 1948543 w 2925535"/>
              <a:gd name="connsiteY18" fmla="*/ 0 h 340178"/>
              <a:gd name="connsiteX19" fmla="*/ 2068285 w 2925535"/>
              <a:gd name="connsiteY19" fmla="*/ 38100 h 340178"/>
              <a:gd name="connsiteX20" fmla="*/ 2196193 w 2925535"/>
              <a:gd name="connsiteY20" fmla="*/ 103414 h 340178"/>
              <a:gd name="connsiteX21" fmla="*/ 2294164 w 2925535"/>
              <a:gd name="connsiteY21" fmla="*/ 92528 h 340178"/>
              <a:gd name="connsiteX22" fmla="*/ 2452007 w 2925535"/>
              <a:gd name="connsiteY22" fmla="*/ 76200 h 340178"/>
              <a:gd name="connsiteX23" fmla="*/ 2596243 w 2925535"/>
              <a:gd name="connsiteY23" fmla="*/ 106135 h 340178"/>
              <a:gd name="connsiteX24" fmla="*/ 2735035 w 2925535"/>
              <a:gd name="connsiteY24" fmla="*/ 185057 h 340178"/>
              <a:gd name="connsiteX25" fmla="*/ 2822121 w 2925535"/>
              <a:gd name="connsiteY25" fmla="*/ 214992 h 340178"/>
              <a:gd name="connsiteX26" fmla="*/ 2925535 w 2925535"/>
              <a:gd name="connsiteY26" fmla="*/ 217714 h 340178"/>
              <a:gd name="connsiteX0" fmla="*/ 0 w 2822121"/>
              <a:gd name="connsiteY0" fmla="*/ 296635 h 340178"/>
              <a:gd name="connsiteX1" fmla="*/ 119743 w 2822121"/>
              <a:gd name="connsiteY1" fmla="*/ 329292 h 340178"/>
              <a:gd name="connsiteX2" fmla="*/ 263978 w 2822121"/>
              <a:gd name="connsiteY2" fmla="*/ 340178 h 340178"/>
              <a:gd name="connsiteX3" fmla="*/ 402771 w 2822121"/>
              <a:gd name="connsiteY3" fmla="*/ 334735 h 340178"/>
              <a:gd name="connsiteX4" fmla="*/ 525235 w 2822121"/>
              <a:gd name="connsiteY4" fmla="*/ 315685 h 340178"/>
              <a:gd name="connsiteX5" fmla="*/ 587828 w 2822121"/>
              <a:gd name="connsiteY5" fmla="*/ 304800 h 340178"/>
              <a:gd name="connsiteX6" fmla="*/ 707571 w 2822121"/>
              <a:gd name="connsiteY6" fmla="*/ 302078 h 340178"/>
              <a:gd name="connsiteX7" fmla="*/ 824593 w 2822121"/>
              <a:gd name="connsiteY7" fmla="*/ 266700 h 340178"/>
              <a:gd name="connsiteX8" fmla="*/ 906235 w 2822121"/>
              <a:gd name="connsiteY8" fmla="*/ 236764 h 340178"/>
              <a:gd name="connsiteX9" fmla="*/ 998764 w 2822121"/>
              <a:gd name="connsiteY9" fmla="*/ 179614 h 340178"/>
              <a:gd name="connsiteX10" fmla="*/ 1104900 w 2822121"/>
              <a:gd name="connsiteY10" fmla="*/ 152400 h 340178"/>
              <a:gd name="connsiteX11" fmla="*/ 1295400 w 2822121"/>
              <a:gd name="connsiteY11" fmla="*/ 201385 h 340178"/>
              <a:gd name="connsiteX12" fmla="*/ 1415143 w 2822121"/>
              <a:gd name="connsiteY12" fmla="*/ 231321 h 340178"/>
              <a:gd name="connsiteX13" fmla="*/ 1524000 w 2822121"/>
              <a:gd name="connsiteY13" fmla="*/ 231321 h 340178"/>
              <a:gd name="connsiteX14" fmla="*/ 1621971 w 2822121"/>
              <a:gd name="connsiteY14" fmla="*/ 198664 h 340178"/>
              <a:gd name="connsiteX15" fmla="*/ 1736271 w 2822121"/>
              <a:gd name="connsiteY15" fmla="*/ 117021 h 340178"/>
              <a:gd name="connsiteX16" fmla="*/ 1790700 w 2822121"/>
              <a:gd name="connsiteY16" fmla="*/ 68035 h 340178"/>
              <a:gd name="connsiteX17" fmla="*/ 1807028 w 2822121"/>
              <a:gd name="connsiteY17" fmla="*/ 29935 h 340178"/>
              <a:gd name="connsiteX18" fmla="*/ 1948543 w 2822121"/>
              <a:gd name="connsiteY18" fmla="*/ 0 h 340178"/>
              <a:gd name="connsiteX19" fmla="*/ 2068285 w 2822121"/>
              <a:gd name="connsiteY19" fmla="*/ 38100 h 340178"/>
              <a:gd name="connsiteX20" fmla="*/ 2196193 w 2822121"/>
              <a:gd name="connsiteY20" fmla="*/ 103414 h 340178"/>
              <a:gd name="connsiteX21" fmla="*/ 2294164 w 2822121"/>
              <a:gd name="connsiteY21" fmla="*/ 92528 h 340178"/>
              <a:gd name="connsiteX22" fmla="*/ 2452007 w 2822121"/>
              <a:gd name="connsiteY22" fmla="*/ 76200 h 340178"/>
              <a:gd name="connsiteX23" fmla="*/ 2596243 w 2822121"/>
              <a:gd name="connsiteY23" fmla="*/ 106135 h 340178"/>
              <a:gd name="connsiteX24" fmla="*/ 2735035 w 2822121"/>
              <a:gd name="connsiteY24" fmla="*/ 185057 h 340178"/>
              <a:gd name="connsiteX25" fmla="*/ 2822121 w 2822121"/>
              <a:gd name="connsiteY25" fmla="*/ 214992 h 340178"/>
              <a:gd name="connsiteX0" fmla="*/ 0 w 2735035"/>
              <a:gd name="connsiteY0" fmla="*/ 296635 h 340178"/>
              <a:gd name="connsiteX1" fmla="*/ 119743 w 2735035"/>
              <a:gd name="connsiteY1" fmla="*/ 329292 h 340178"/>
              <a:gd name="connsiteX2" fmla="*/ 263978 w 2735035"/>
              <a:gd name="connsiteY2" fmla="*/ 340178 h 340178"/>
              <a:gd name="connsiteX3" fmla="*/ 402771 w 2735035"/>
              <a:gd name="connsiteY3" fmla="*/ 334735 h 340178"/>
              <a:gd name="connsiteX4" fmla="*/ 525235 w 2735035"/>
              <a:gd name="connsiteY4" fmla="*/ 315685 h 340178"/>
              <a:gd name="connsiteX5" fmla="*/ 587828 w 2735035"/>
              <a:gd name="connsiteY5" fmla="*/ 304800 h 340178"/>
              <a:gd name="connsiteX6" fmla="*/ 707571 w 2735035"/>
              <a:gd name="connsiteY6" fmla="*/ 302078 h 340178"/>
              <a:gd name="connsiteX7" fmla="*/ 824593 w 2735035"/>
              <a:gd name="connsiteY7" fmla="*/ 266700 h 340178"/>
              <a:gd name="connsiteX8" fmla="*/ 906235 w 2735035"/>
              <a:gd name="connsiteY8" fmla="*/ 236764 h 340178"/>
              <a:gd name="connsiteX9" fmla="*/ 998764 w 2735035"/>
              <a:gd name="connsiteY9" fmla="*/ 179614 h 340178"/>
              <a:gd name="connsiteX10" fmla="*/ 1104900 w 2735035"/>
              <a:gd name="connsiteY10" fmla="*/ 152400 h 340178"/>
              <a:gd name="connsiteX11" fmla="*/ 1295400 w 2735035"/>
              <a:gd name="connsiteY11" fmla="*/ 201385 h 340178"/>
              <a:gd name="connsiteX12" fmla="*/ 1415143 w 2735035"/>
              <a:gd name="connsiteY12" fmla="*/ 231321 h 340178"/>
              <a:gd name="connsiteX13" fmla="*/ 1524000 w 2735035"/>
              <a:gd name="connsiteY13" fmla="*/ 231321 h 340178"/>
              <a:gd name="connsiteX14" fmla="*/ 1621971 w 2735035"/>
              <a:gd name="connsiteY14" fmla="*/ 198664 h 340178"/>
              <a:gd name="connsiteX15" fmla="*/ 1736271 w 2735035"/>
              <a:gd name="connsiteY15" fmla="*/ 117021 h 340178"/>
              <a:gd name="connsiteX16" fmla="*/ 1790700 w 2735035"/>
              <a:gd name="connsiteY16" fmla="*/ 68035 h 340178"/>
              <a:gd name="connsiteX17" fmla="*/ 1807028 w 2735035"/>
              <a:gd name="connsiteY17" fmla="*/ 29935 h 340178"/>
              <a:gd name="connsiteX18" fmla="*/ 1948543 w 2735035"/>
              <a:gd name="connsiteY18" fmla="*/ 0 h 340178"/>
              <a:gd name="connsiteX19" fmla="*/ 2068285 w 2735035"/>
              <a:gd name="connsiteY19" fmla="*/ 38100 h 340178"/>
              <a:gd name="connsiteX20" fmla="*/ 2196193 w 2735035"/>
              <a:gd name="connsiteY20" fmla="*/ 103414 h 340178"/>
              <a:gd name="connsiteX21" fmla="*/ 2294164 w 2735035"/>
              <a:gd name="connsiteY21" fmla="*/ 92528 h 340178"/>
              <a:gd name="connsiteX22" fmla="*/ 2452007 w 2735035"/>
              <a:gd name="connsiteY22" fmla="*/ 76200 h 340178"/>
              <a:gd name="connsiteX23" fmla="*/ 2596243 w 2735035"/>
              <a:gd name="connsiteY23" fmla="*/ 106135 h 340178"/>
              <a:gd name="connsiteX24" fmla="*/ 2735035 w 2735035"/>
              <a:gd name="connsiteY24" fmla="*/ 185057 h 340178"/>
              <a:gd name="connsiteX0" fmla="*/ 0 w 2596243"/>
              <a:gd name="connsiteY0" fmla="*/ 296635 h 340178"/>
              <a:gd name="connsiteX1" fmla="*/ 119743 w 2596243"/>
              <a:gd name="connsiteY1" fmla="*/ 329292 h 340178"/>
              <a:gd name="connsiteX2" fmla="*/ 263978 w 2596243"/>
              <a:gd name="connsiteY2" fmla="*/ 340178 h 340178"/>
              <a:gd name="connsiteX3" fmla="*/ 402771 w 2596243"/>
              <a:gd name="connsiteY3" fmla="*/ 334735 h 340178"/>
              <a:gd name="connsiteX4" fmla="*/ 525235 w 2596243"/>
              <a:gd name="connsiteY4" fmla="*/ 315685 h 340178"/>
              <a:gd name="connsiteX5" fmla="*/ 587828 w 2596243"/>
              <a:gd name="connsiteY5" fmla="*/ 304800 h 340178"/>
              <a:gd name="connsiteX6" fmla="*/ 707571 w 2596243"/>
              <a:gd name="connsiteY6" fmla="*/ 302078 h 340178"/>
              <a:gd name="connsiteX7" fmla="*/ 824593 w 2596243"/>
              <a:gd name="connsiteY7" fmla="*/ 266700 h 340178"/>
              <a:gd name="connsiteX8" fmla="*/ 906235 w 2596243"/>
              <a:gd name="connsiteY8" fmla="*/ 236764 h 340178"/>
              <a:gd name="connsiteX9" fmla="*/ 998764 w 2596243"/>
              <a:gd name="connsiteY9" fmla="*/ 179614 h 340178"/>
              <a:gd name="connsiteX10" fmla="*/ 1104900 w 2596243"/>
              <a:gd name="connsiteY10" fmla="*/ 152400 h 340178"/>
              <a:gd name="connsiteX11" fmla="*/ 1295400 w 2596243"/>
              <a:gd name="connsiteY11" fmla="*/ 201385 h 340178"/>
              <a:gd name="connsiteX12" fmla="*/ 1415143 w 2596243"/>
              <a:gd name="connsiteY12" fmla="*/ 231321 h 340178"/>
              <a:gd name="connsiteX13" fmla="*/ 1524000 w 2596243"/>
              <a:gd name="connsiteY13" fmla="*/ 231321 h 340178"/>
              <a:gd name="connsiteX14" fmla="*/ 1621971 w 2596243"/>
              <a:gd name="connsiteY14" fmla="*/ 198664 h 340178"/>
              <a:gd name="connsiteX15" fmla="*/ 1736271 w 2596243"/>
              <a:gd name="connsiteY15" fmla="*/ 117021 h 340178"/>
              <a:gd name="connsiteX16" fmla="*/ 1790700 w 2596243"/>
              <a:gd name="connsiteY16" fmla="*/ 68035 h 340178"/>
              <a:gd name="connsiteX17" fmla="*/ 1807028 w 2596243"/>
              <a:gd name="connsiteY17" fmla="*/ 29935 h 340178"/>
              <a:gd name="connsiteX18" fmla="*/ 1948543 w 2596243"/>
              <a:gd name="connsiteY18" fmla="*/ 0 h 340178"/>
              <a:gd name="connsiteX19" fmla="*/ 2068285 w 2596243"/>
              <a:gd name="connsiteY19" fmla="*/ 38100 h 340178"/>
              <a:gd name="connsiteX20" fmla="*/ 2196193 w 2596243"/>
              <a:gd name="connsiteY20" fmla="*/ 103414 h 340178"/>
              <a:gd name="connsiteX21" fmla="*/ 2294164 w 2596243"/>
              <a:gd name="connsiteY21" fmla="*/ 92528 h 340178"/>
              <a:gd name="connsiteX22" fmla="*/ 2452007 w 2596243"/>
              <a:gd name="connsiteY22" fmla="*/ 76200 h 340178"/>
              <a:gd name="connsiteX23" fmla="*/ 2596243 w 2596243"/>
              <a:gd name="connsiteY23" fmla="*/ 106135 h 340178"/>
              <a:gd name="connsiteX0" fmla="*/ 0 w 2452007"/>
              <a:gd name="connsiteY0" fmla="*/ 296635 h 340178"/>
              <a:gd name="connsiteX1" fmla="*/ 119743 w 2452007"/>
              <a:gd name="connsiteY1" fmla="*/ 329292 h 340178"/>
              <a:gd name="connsiteX2" fmla="*/ 263978 w 2452007"/>
              <a:gd name="connsiteY2" fmla="*/ 340178 h 340178"/>
              <a:gd name="connsiteX3" fmla="*/ 402771 w 2452007"/>
              <a:gd name="connsiteY3" fmla="*/ 334735 h 340178"/>
              <a:gd name="connsiteX4" fmla="*/ 525235 w 2452007"/>
              <a:gd name="connsiteY4" fmla="*/ 315685 h 340178"/>
              <a:gd name="connsiteX5" fmla="*/ 587828 w 2452007"/>
              <a:gd name="connsiteY5" fmla="*/ 304800 h 340178"/>
              <a:gd name="connsiteX6" fmla="*/ 707571 w 2452007"/>
              <a:gd name="connsiteY6" fmla="*/ 302078 h 340178"/>
              <a:gd name="connsiteX7" fmla="*/ 824593 w 2452007"/>
              <a:gd name="connsiteY7" fmla="*/ 266700 h 340178"/>
              <a:gd name="connsiteX8" fmla="*/ 906235 w 2452007"/>
              <a:gd name="connsiteY8" fmla="*/ 236764 h 340178"/>
              <a:gd name="connsiteX9" fmla="*/ 998764 w 2452007"/>
              <a:gd name="connsiteY9" fmla="*/ 179614 h 340178"/>
              <a:gd name="connsiteX10" fmla="*/ 1104900 w 2452007"/>
              <a:gd name="connsiteY10" fmla="*/ 152400 h 340178"/>
              <a:gd name="connsiteX11" fmla="*/ 1295400 w 2452007"/>
              <a:gd name="connsiteY11" fmla="*/ 201385 h 340178"/>
              <a:gd name="connsiteX12" fmla="*/ 1415143 w 2452007"/>
              <a:gd name="connsiteY12" fmla="*/ 231321 h 340178"/>
              <a:gd name="connsiteX13" fmla="*/ 1524000 w 2452007"/>
              <a:gd name="connsiteY13" fmla="*/ 231321 h 340178"/>
              <a:gd name="connsiteX14" fmla="*/ 1621971 w 2452007"/>
              <a:gd name="connsiteY14" fmla="*/ 198664 h 340178"/>
              <a:gd name="connsiteX15" fmla="*/ 1736271 w 2452007"/>
              <a:gd name="connsiteY15" fmla="*/ 117021 h 340178"/>
              <a:gd name="connsiteX16" fmla="*/ 1790700 w 2452007"/>
              <a:gd name="connsiteY16" fmla="*/ 68035 h 340178"/>
              <a:gd name="connsiteX17" fmla="*/ 1807028 w 2452007"/>
              <a:gd name="connsiteY17" fmla="*/ 29935 h 340178"/>
              <a:gd name="connsiteX18" fmla="*/ 1948543 w 2452007"/>
              <a:gd name="connsiteY18" fmla="*/ 0 h 340178"/>
              <a:gd name="connsiteX19" fmla="*/ 2068285 w 2452007"/>
              <a:gd name="connsiteY19" fmla="*/ 38100 h 340178"/>
              <a:gd name="connsiteX20" fmla="*/ 2196193 w 2452007"/>
              <a:gd name="connsiteY20" fmla="*/ 103414 h 340178"/>
              <a:gd name="connsiteX21" fmla="*/ 2294164 w 2452007"/>
              <a:gd name="connsiteY21" fmla="*/ 92528 h 340178"/>
              <a:gd name="connsiteX22" fmla="*/ 2452007 w 2452007"/>
              <a:gd name="connsiteY22" fmla="*/ 76200 h 340178"/>
              <a:gd name="connsiteX0" fmla="*/ 0 w 2294164"/>
              <a:gd name="connsiteY0" fmla="*/ 296635 h 340178"/>
              <a:gd name="connsiteX1" fmla="*/ 119743 w 2294164"/>
              <a:gd name="connsiteY1" fmla="*/ 329292 h 340178"/>
              <a:gd name="connsiteX2" fmla="*/ 263978 w 2294164"/>
              <a:gd name="connsiteY2" fmla="*/ 340178 h 340178"/>
              <a:gd name="connsiteX3" fmla="*/ 402771 w 2294164"/>
              <a:gd name="connsiteY3" fmla="*/ 334735 h 340178"/>
              <a:gd name="connsiteX4" fmla="*/ 525235 w 2294164"/>
              <a:gd name="connsiteY4" fmla="*/ 315685 h 340178"/>
              <a:gd name="connsiteX5" fmla="*/ 587828 w 2294164"/>
              <a:gd name="connsiteY5" fmla="*/ 304800 h 340178"/>
              <a:gd name="connsiteX6" fmla="*/ 707571 w 2294164"/>
              <a:gd name="connsiteY6" fmla="*/ 302078 h 340178"/>
              <a:gd name="connsiteX7" fmla="*/ 824593 w 2294164"/>
              <a:gd name="connsiteY7" fmla="*/ 266700 h 340178"/>
              <a:gd name="connsiteX8" fmla="*/ 906235 w 2294164"/>
              <a:gd name="connsiteY8" fmla="*/ 236764 h 340178"/>
              <a:gd name="connsiteX9" fmla="*/ 998764 w 2294164"/>
              <a:gd name="connsiteY9" fmla="*/ 179614 h 340178"/>
              <a:gd name="connsiteX10" fmla="*/ 1104900 w 2294164"/>
              <a:gd name="connsiteY10" fmla="*/ 152400 h 340178"/>
              <a:gd name="connsiteX11" fmla="*/ 1295400 w 2294164"/>
              <a:gd name="connsiteY11" fmla="*/ 201385 h 340178"/>
              <a:gd name="connsiteX12" fmla="*/ 1415143 w 2294164"/>
              <a:gd name="connsiteY12" fmla="*/ 231321 h 340178"/>
              <a:gd name="connsiteX13" fmla="*/ 1524000 w 2294164"/>
              <a:gd name="connsiteY13" fmla="*/ 231321 h 340178"/>
              <a:gd name="connsiteX14" fmla="*/ 1621971 w 2294164"/>
              <a:gd name="connsiteY14" fmla="*/ 198664 h 340178"/>
              <a:gd name="connsiteX15" fmla="*/ 1736271 w 2294164"/>
              <a:gd name="connsiteY15" fmla="*/ 117021 h 340178"/>
              <a:gd name="connsiteX16" fmla="*/ 1790700 w 2294164"/>
              <a:gd name="connsiteY16" fmla="*/ 68035 h 340178"/>
              <a:gd name="connsiteX17" fmla="*/ 1807028 w 2294164"/>
              <a:gd name="connsiteY17" fmla="*/ 29935 h 340178"/>
              <a:gd name="connsiteX18" fmla="*/ 1948543 w 2294164"/>
              <a:gd name="connsiteY18" fmla="*/ 0 h 340178"/>
              <a:gd name="connsiteX19" fmla="*/ 2068285 w 2294164"/>
              <a:gd name="connsiteY19" fmla="*/ 38100 h 340178"/>
              <a:gd name="connsiteX20" fmla="*/ 2196193 w 2294164"/>
              <a:gd name="connsiteY20" fmla="*/ 103414 h 340178"/>
              <a:gd name="connsiteX21" fmla="*/ 2294164 w 2294164"/>
              <a:gd name="connsiteY21" fmla="*/ 92528 h 340178"/>
              <a:gd name="connsiteX0" fmla="*/ 0 w 2196193"/>
              <a:gd name="connsiteY0" fmla="*/ 296635 h 340178"/>
              <a:gd name="connsiteX1" fmla="*/ 119743 w 2196193"/>
              <a:gd name="connsiteY1" fmla="*/ 329292 h 340178"/>
              <a:gd name="connsiteX2" fmla="*/ 263978 w 2196193"/>
              <a:gd name="connsiteY2" fmla="*/ 340178 h 340178"/>
              <a:gd name="connsiteX3" fmla="*/ 402771 w 2196193"/>
              <a:gd name="connsiteY3" fmla="*/ 334735 h 340178"/>
              <a:gd name="connsiteX4" fmla="*/ 525235 w 2196193"/>
              <a:gd name="connsiteY4" fmla="*/ 315685 h 340178"/>
              <a:gd name="connsiteX5" fmla="*/ 587828 w 2196193"/>
              <a:gd name="connsiteY5" fmla="*/ 304800 h 340178"/>
              <a:gd name="connsiteX6" fmla="*/ 707571 w 2196193"/>
              <a:gd name="connsiteY6" fmla="*/ 302078 h 340178"/>
              <a:gd name="connsiteX7" fmla="*/ 824593 w 2196193"/>
              <a:gd name="connsiteY7" fmla="*/ 266700 h 340178"/>
              <a:gd name="connsiteX8" fmla="*/ 906235 w 2196193"/>
              <a:gd name="connsiteY8" fmla="*/ 236764 h 340178"/>
              <a:gd name="connsiteX9" fmla="*/ 998764 w 2196193"/>
              <a:gd name="connsiteY9" fmla="*/ 179614 h 340178"/>
              <a:gd name="connsiteX10" fmla="*/ 1104900 w 2196193"/>
              <a:gd name="connsiteY10" fmla="*/ 152400 h 340178"/>
              <a:gd name="connsiteX11" fmla="*/ 1295400 w 2196193"/>
              <a:gd name="connsiteY11" fmla="*/ 201385 h 340178"/>
              <a:gd name="connsiteX12" fmla="*/ 1415143 w 2196193"/>
              <a:gd name="connsiteY12" fmla="*/ 231321 h 340178"/>
              <a:gd name="connsiteX13" fmla="*/ 1524000 w 2196193"/>
              <a:gd name="connsiteY13" fmla="*/ 231321 h 340178"/>
              <a:gd name="connsiteX14" fmla="*/ 1621971 w 2196193"/>
              <a:gd name="connsiteY14" fmla="*/ 198664 h 340178"/>
              <a:gd name="connsiteX15" fmla="*/ 1736271 w 2196193"/>
              <a:gd name="connsiteY15" fmla="*/ 117021 h 340178"/>
              <a:gd name="connsiteX16" fmla="*/ 1790700 w 2196193"/>
              <a:gd name="connsiteY16" fmla="*/ 68035 h 340178"/>
              <a:gd name="connsiteX17" fmla="*/ 1807028 w 2196193"/>
              <a:gd name="connsiteY17" fmla="*/ 29935 h 340178"/>
              <a:gd name="connsiteX18" fmla="*/ 1948543 w 2196193"/>
              <a:gd name="connsiteY18" fmla="*/ 0 h 340178"/>
              <a:gd name="connsiteX19" fmla="*/ 2068285 w 2196193"/>
              <a:gd name="connsiteY19" fmla="*/ 38100 h 340178"/>
              <a:gd name="connsiteX20" fmla="*/ 2196193 w 2196193"/>
              <a:gd name="connsiteY20" fmla="*/ 103414 h 340178"/>
              <a:gd name="connsiteX0" fmla="*/ 0 w 2068285"/>
              <a:gd name="connsiteY0" fmla="*/ 296635 h 340178"/>
              <a:gd name="connsiteX1" fmla="*/ 119743 w 2068285"/>
              <a:gd name="connsiteY1" fmla="*/ 329292 h 340178"/>
              <a:gd name="connsiteX2" fmla="*/ 263978 w 2068285"/>
              <a:gd name="connsiteY2" fmla="*/ 340178 h 340178"/>
              <a:gd name="connsiteX3" fmla="*/ 402771 w 2068285"/>
              <a:gd name="connsiteY3" fmla="*/ 334735 h 340178"/>
              <a:gd name="connsiteX4" fmla="*/ 525235 w 2068285"/>
              <a:gd name="connsiteY4" fmla="*/ 315685 h 340178"/>
              <a:gd name="connsiteX5" fmla="*/ 587828 w 2068285"/>
              <a:gd name="connsiteY5" fmla="*/ 304800 h 340178"/>
              <a:gd name="connsiteX6" fmla="*/ 707571 w 2068285"/>
              <a:gd name="connsiteY6" fmla="*/ 302078 h 340178"/>
              <a:gd name="connsiteX7" fmla="*/ 824593 w 2068285"/>
              <a:gd name="connsiteY7" fmla="*/ 266700 h 340178"/>
              <a:gd name="connsiteX8" fmla="*/ 906235 w 2068285"/>
              <a:gd name="connsiteY8" fmla="*/ 236764 h 340178"/>
              <a:gd name="connsiteX9" fmla="*/ 998764 w 2068285"/>
              <a:gd name="connsiteY9" fmla="*/ 179614 h 340178"/>
              <a:gd name="connsiteX10" fmla="*/ 1104900 w 2068285"/>
              <a:gd name="connsiteY10" fmla="*/ 152400 h 340178"/>
              <a:gd name="connsiteX11" fmla="*/ 1295400 w 2068285"/>
              <a:gd name="connsiteY11" fmla="*/ 201385 h 340178"/>
              <a:gd name="connsiteX12" fmla="*/ 1415143 w 2068285"/>
              <a:gd name="connsiteY12" fmla="*/ 231321 h 340178"/>
              <a:gd name="connsiteX13" fmla="*/ 1524000 w 2068285"/>
              <a:gd name="connsiteY13" fmla="*/ 231321 h 340178"/>
              <a:gd name="connsiteX14" fmla="*/ 1621971 w 2068285"/>
              <a:gd name="connsiteY14" fmla="*/ 198664 h 340178"/>
              <a:gd name="connsiteX15" fmla="*/ 1736271 w 2068285"/>
              <a:gd name="connsiteY15" fmla="*/ 117021 h 340178"/>
              <a:gd name="connsiteX16" fmla="*/ 1790700 w 2068285"/>
              <a:gd name="connsiteY16" fmla="*/ 68035 h 340178"/>
              <a:gd name="connsiteX17" fmla="*/ 1807028 w 2068285"/>
              <a:gd name="connsiteY17" fmla="*/ 29935 h 340178"/>
              <a:gd name="connsiteX18" fmla="*/ 1948543 w 2068285"/>
              <a:gd name="connsiteY18" fmla="*/ 0 h 340178"/>
              <a:gd name="connsiteX19" fmla="*/ 2068285 w 2068285"/>
              <a:gd name="connsiteY19" fmla="*/ 38100 h 340178"/>
              <a:gd name="connsiteX0" fmla="*/ 0 w 1948543"/>
              <a:gd name="connsiteY0" fmla="*/ 296635 h 340178"/>
              <a:gd name="connsiteX1" fmla="*/ 119743 w 1948543"/>
              <a:gd name="connsiteY1" fmla="*/ 329292 h 340178"/>
              <a:gd name="connsiteX2" fmla="*/ 263978 w 1948543"/>
              <a:gd name="connsiteY2" fmla="*/ 340178 h 340178"/>
              <a:gd name="connsiteX3" fmla="*/ 402771 w 1948543"/>
              <a:gd name="connsiteY3" fmla="*/ 334735 h 340178"/>
              <a:gd name="connsiteX4" fmla="*/ 525235 w 1948543"/>
              <a:gd name="connsiteY4" fmla="*/ 315685 h 340178"/>
              <a:gd name="connsiteX5" fmla="*/ 587828 w 1948543"/>
              <a:gd name="connsiteY5" fmla="*/ 304800 h 340178"/>
              <a:gd name="connsiteX6" fmla="*/ 707571 w 1948543"/>
              <a:gd name="connsiteY6" fmla="*/ 302078 h 340178"/>
              <a:gd name="connsiteX7" fmla="*/ 824593 w 1948543"/>
              <a:gd name="connsiteY7" fmla="*/ 266700 h 340178"/>
              <a:gd name="connsiteX8" fmla="*/ 906235 w 1948543"/>
              <a:gd name="connsiteY8" fmla="*/ 236764 h 340178"/>
              <a:gd name="connsiteX9" fmla="*/ 998764 w 1948543"/>
              <a:gd name="connsiteY9" fmla="*/ 179614 h 340178"/>
              <a:gd name="connsiteX10" fmla="*/ 1104900 w 1948543"/>
              <a:gd name="connsiteY10" fmla="*/ 152400 h 340178"/>
              <a:gd name="connsiteX11" fmla="*/ 1295400 w 1948543"/>
              <a:gd name="connsiteY11" fmla="*/ 201385 h 340178"/>
              <a:gd name="connsiteX12" fmla="*/ 1415143 w 1948543"/>
              <a:gd name="connsiteY12" fmla="*/ 231321 h 340178"/>
              <a:gd name="connsiteX13" fmla="*/ 1524000 w 1948543"/>
              <a:gd name="connsiteY13" fmla="*/ 231321 h 340178"/>
              <a:gd name="connsiteX14" fmla="*/ 1621971 w 1948543"/>
              <a:gd name="connsiteY14" fmla="*/ 198664 h 340178"/>
              <a:gd name="connsiteX15" fmla="*/ 1736271 w 1948543"/>
              <a:gd name="connsiteY15" fmla="*/ 117021 h 340178"/>
              <a:gd name="connsiteX16" fmla="*/ 1790700 w 1948543"/>
              <a:gd name="connsiteY16" fmla="*/ 68035 h 340178"/>
              <a:gd name="connsiteX17" fmla="*/ 1807028 w 1948543"/>
              <a:gd name="connsiteY17" fmla="*/ 29935 h 340178"/>
              <a:gd name="connsiteX18" fmla="*/ 1948543 w 1948543"/>
              <a:gd name="connsiteY18" fmla="*/ 0 h 340178"/>
              <a:gd name="connsiteX0" fmla="*/ 0 w 1807028"/>
              <a:gd name="connsiteY0" fmla="*/ 266700 h 310243"/>
              <a:gd name="connsiteX1" fmla="*/ 119743 w 1807028"/>
              <a:gd name="connsiteY1" fmla="*/ 299357 h 310243"/>
              <a:gd name="connsiteX2" fmla="*/ 263978 w 1807028"/>
              <a:gd name="connsiteY2" fmla="*/ 310243 h 310243"/>
              <a:gd name="connsiteX3" fmla="*/ 402771 w 1807028"/>
              <a:gd name="connsiteY3" fmla="*/ 304800 h 310243"/>
              <a:gd name="connsiteX4" fmla="*/ 525235 w 1807028"/>
              <a:gd name="connsiteY4" fmla="*/ 285750 h 310243"/>
              <a:gd name="connsiteX5" fmla="*/ 587828 w 1807028"/>
              <a:gd name="connsiteY5" fmla="*/ 274865 h 310243"/>
              <a:gd name="connsiteX6" fmla="*/ 707571 w 1807028"/>
              <a:gd name="connsiteY6" fmla="*/ 272143 h 310243"/>
              <a:gd name="connsiteX7" fmla="*/ 824593 w 1807028"/>
              <a:gd name="connsiteY7" fmla="*/ 236765 h 310243"/>
              <a:gd name="connsiteX8" fmla="*/ 906235 w 1807028"/>
              <a:gd name="connsiteY8" fmla="*/ 206829 h 310243"/>
              <a:gd name="connsiteX9" fmla="*/ 998764 w 1807028"/>
              <a:gd name="connsiteY9" fmla="*/ 149679 h 310243"/>
              <a:gd name="connsiteX10" fmla="*/ 1104900 w 1807028"/>
              <a:gd name="connsiteY10" fmla="*/ 122465 h 310243"/>
              <a:gd name="connsiteX11" fmla="*/ 1295400 w 1807028"/>
              <a:gd name="connsiteY11" fmla="*/ 171450 h 310243"/>
              <a:gd name="connsiteX12" fmla="*/ 1415143 w 1807028"/>
              <a:gd name="connsiteY12" fmla="*/ 201386 h 310243"/>
              <a:gd name="connsiteX13" fmla="*/ 1524000 w 1807028"/>
              <a:gd name="connsiteY13" fmla="*/ 201386 h 310243"/>
              <a:gd name="connsiteX14" fmla="*/ 1621971 w 1807028"/>
              <a:gd name="connsiteY14" fmla="*/ 168729 h 310243"/>
              <a:gd name="connsiteX15" fmla="*/ 1736271 w 1807028"/>
              <a:gd name="connsiteY15" fmla="*/ 87086 h 310243"/>
              <a:gd name="connsiteX16" fmla="*/ 1790700 w 1807028"/>
              <a:gd name="connsiteY16" fmla="*/ 38100 h 310243"/>
              <a:gd name="connsiteX17" fmla="*/ 1807028 w 1807028"/>
              <a:gd name="connsiteY17" fmla="*/ 0 h 310243"/>
              <a:gd name="connsiteX0" fmla="*/ 0 w 1790700"/>
              <a:gd name="connsiteY0" fmla="*/ 228600 h 272143"/>
              <a:gd name="connsiteX1" fmla="*/ 119743 w 1790700"/>
              <a:gd name="connsiteY1" fmla="*/ 261257 h 272143"/>
              <a:gd name="connsiteX2" fmla="*/ 263978 w 1790700"/>
              <a:gd name="connsiteY2" fmla="*/ 272143 h 272143"/>
              <a:gd name="connsiteX3" fmla="*/ 402771 w 1790700"/>
              <a:gd name="connsiteY3" fmla="*/ 266700 h 272143"/>
              <a:gd name="connsiteX4" fmla="*/ 525235 w 1790700"/>
              <a:gd name="connsiteY4" fmla="*/ 247650 h 272143"/>
              <a:gd name="connsiteX5" fmla="*/ 587828 w 1790700"/>
              <a:gd name="connsiteY5" fmla="*/ 236765 h 272143"/>
              <a:gd name="connsiteX6" fmla="*/ 707571 w 1790700"/>
              <a:gd name="connsiteY6" fmla="*/ 234043 h 272143"/>
              <a:gd name="connsiteX7" fmla="*/ 824593 w 1790700"/>
              <a:gd name="connsiteY7" fmla="*/ 198665 h 272143"/>
              <a:gd name="connsiteX8" fmla="*/ 906235 w 1790700"/>
              <a:gd name="connsiteY8" fmla="*/ 168729 h 272143"/>
              <a:gd name="connsiteX9" fmla="*/ 998764 w 1790700"/>
              <a:gd name="connsiteY9" fmla="*/ 111579 h 272143"/>
              <a:gd name="connsiteX10" fmla="*/ 1104900 w 1790700"/>
              <a:gd name="connsiteY10" fmla="*/ 84365 h 272143"/>
              <a:gd name="connsiteX11" fmla="*/ 1295400 w 1790700"/>
              <a:gd name="connsiteY11" fmla="*/ 133350 h 272143"/>
              <a:gd name="connsiteX12" fmla="*/ 1415143 w 1790700"/>
              <a:gd name="connsiteY12" fmla="*/ 163286 h 272143"/>
              <a:gd name="connsiteX13" fmla="*/ 1524000 w 1790700"/>
              <a:gd name="connsiteY13" fmla="*/ 163286 h 272143"/>
              <a:gd name="connsiteX14" fmla="*/ 1621971 w 1790700"/>
              <a:gd name="connsiteY14" fmla="*/ 130629 h 272143"/>
              <a:gd name="connsiteX15" fmla="*/ 1736271 w 1790700"/>
              <a:gd name="connsiteY15" fmla="*/ 48986 h 272143"/>
              <a:gd name="connsiteX16" fmla="*/ 1790700 w 1790700"/>
              <a:gd name="connsiteY16" fmla="*/ 0 h 272143"/>
              <a:gd name="connsiteX0" fmla="*/ 0 w 1736271"/>
              <a:gd name="connsiteY0" fmla="*/ 179614 h 223157"/>
              <a:gd name="connsiteX1" fmla="*/ 119743 w 1736271"/>
              <a:gd name="connsiteY1" fmla="*/ 212271 h 223157"/>
              <a:gd name="connsiteX2" fmla="*/ 263978 w 1736271"/>
              <a:gd name="connsiteY2" fmla="*/ 223157 h 223157"/>
              <a:gd name="connsiteX3" fmla="*/ 402771 w 1736271"/>
              <a:gd name="connsiteY3" fmla="*/ 217714 h 223157"/>
              <a:gd name="connsiteX4" fmla="*/ 525235 w 1736271"/>
              <a:gd name="connsiteY4" fmla="*/ 198664 h 223157"/>
              <a:gd name="connsiteX5" fmla="*/ 587828 w 1736271"/>
              <a:gd name="connsiteY5" fmla="*/ 187779 h 223157"/>
              <a:gd name="connsiteX6" fmla="*/ 707571 w 1736271"/>
              <a:gd name="connsiteY6" fmla="*/ 185057 h 223157"/>
              <a:gd name="connsiteX7" fmla="*/ 824593 w 1736271"/>
              <a:gd name="connsiteY7" fmla="*/ 149679 h 223157"/>
              <a:gd name="connsiteX8" fmla="*/ 906235 w 1736271"/>
              <a:gd name="connsiteY8" fmla="*/ 119743 h 223157"/>
              <a:gd name="connsiteX9" fmla="*/ 998764 w 1736271"/>
              <a:gd name="connsiteY9" fmla="*/ 62593 h 223157"/>
              <a:gd name="connsiteX10" fmla="*/ 1104900 w 1736271"/>
              <a:gd name="connsiteY10" fmla="*/ 35379 h 223157"/>
              <a:gd name="connsiteX11" fmla="*/ 1295400 w 1736271"/>
              <a:gd name="connsiteY11" fmla="*/ 84364 h 223157"/>
              <a:gd name="connsiteX12" fmla="*/ 1415143 w 1736271"/>
              <a:gd name="connsiteY12" fmla="*/ 114300 h 223157"/>
              <a:gd name="connsiteX13" fmla="*/ 1524000 w 1736271"/>
              <a:gd name="connsiteY13" fmla="*/ 114300 h 223157"/>
              <a:gd name="connsiteX14" fmla="*/ 1621971 w 1736271"/>
              <a:gd name="connsiteY14" fmla="*/ 81643 h 223157"/>
              <a:gd name="connsiteX15" fmla="*/ 1736271 w 1736271"/>
              <a:gd name="connsiteY15" fmla="*/ 0 h 223157"/>
              <a:gd name="connsiteX0" fmla="*/ 0 w 1621971"/>
              <a:gd name="connsiteY0" fmla="*/ 144235 h 187778"/>
              <a:gd name="connsiteX1" fmla="*/ 119743 w 1621971"/>
              <a:gd name="connsiteY1" fmla="*/ 176892 h 187778"/>
              <a:gd name="connsiteX2" fmla="*/ 263978 w 1621971"/>
              <a:gd name="connsiteY2" fmla="*/ 187778 h 187778"/>
              <a:gd name="connsiteX3" fmla="*/ 402771 w 1621971"/>
              <a:gd name="connsiteY3" fmla="*/ 182335 h 187778"/>
              <a:gd name="connsiteX4" fmla="*/ 525235 w 1621971"/>
              <a:gd name="connsiteY4" fmla="*/ 163285 h 187778"/>
              <a:gd name="connsiteX5" fmla="*/ 587828 w 1621971"/>
              <a:gd name="connsiteY5" fmla="*/ 152400 h 187778"/>
              <a:gd name="connsiteX6" fmla="*/ 707571 w 1621971"/>
              <a:gd name="connsiteY6" fmla="*/ 149678 h 187778"/>
              <a:gd name="connsiteX7" fmla="*/ 824593 w 1621971"/>
              <a:gd name="connsiteY7" fmla="*/ 114300 h 187778"/>
              <a:gd name="connsiteX8" fmla="*/ 906235 w 1621971"/>
              <a:gd name="connsiteY8" fmla="*/ 84364 h 187778"/>
              <a:gd name="connsiteX9" fmla="*/ 998764 w 1621971"/>
              <a:gd name="connsiteY9" fmla="*/ 27214 h 187778"/>
              <a:gd name="connsiteX10" fmla="*/ 1104900 w 1621971"/>
              <a:gd name="connsiteY10" fmla="*/ 0 h 187778"/>
              <a:gd name="connsiteX11" fmla="*/ 1295400 w 1621971"/>
              <a:gd name="connsiteY11" fmla="*/ 48985 h 187778"/>
              <a:gd name="connsiteX12" fmla="*/ 1415143 w 1621971"/>
              <a:gd name="connsiteY12" fmla="*/ 78921 h 187778"/>
              <a:gd name="connsiteX13" fmla="*/ 1524000 w 1621971"/>
              <a:gd name="connsiteY13" fmla="*/ 78921 h 187778"/>
              <a:gd name="connsiteX14" fmla="*/ 1621971 w 1621971"/>
              <a:gd name="connsiteY14" fmla="*/ 46264 h 187778"/>
              <a:gd name="connsiteX0" fmla="*/ 0 w 1524000"/>
              <a:gd name="connsiteY0" fmla="*/ 144235 h 187778"/>
              <a:gd name="connsiteX1" fmla="*/ 119743 w 1524000"/>
              <a:gd name="connsiteY1" fmla="*/ 176892 h 187778"/>
              <a:gd name="connsiteX2" fmla="*/ 263978 w 1524000"/>
              <a:gd name="connsiteY2" fmla="*/ 187778 h 187778"/>
              <a:gd name="connsiteX3" fmla="*/ 402771 w 1524000"/>
              <a:gd name="connsiteY3" fmla="*/ 182335 h 187778"/>
              <a:gd name="connsiteX4" fmla="*/ 525235 w 1524000"/>
              <a:gd name="connsiteY4" fmla="*/ 163285 h 187778"/>
              <a:gd name="connsiteX5" fmla="*/ 587828 w 1524000"/>
              <a:gd name="connsiteY5" fmla="*/ 152400 h 187778"/>
              <a:gd name="connsiteX6" fmla="*/ 707571 w 1524000"/>
              <a:gd name="connsiteY6" fmla="*/ 149678 h 187778"/>
              <a:gd name="connsiteX7" fmla="*/ 824593 w 1524000"/>
              <a:gd name="connsiteY7" fmla="*/ 114300 h 187778"/>
              <a:gd name="connsiteX8" fmla="*/ 906235 w 1524000"/>
              <a:gd name="connsiteY8" fmla="*/ 84364 h 187778"/>
              <a:gd name="connsiteX9" fmla="*/ 998764 w 1524000"/>
              <a:gd name="connsiteY9" fmla="*/ 27214 h 187778"/>
              <a:gd name="connsiteX10" fmla="*/ 1104900 w 1524000"/>
              <a:gd name="connsiteY10" fmla="*/ 0 h 187778"/>
              <a:gd name="connsiteX11" fmla="*/ 1295400 w 1524000"/>
              <a:gd name="connsiteY11" fmla="*/ 48985 h 187778"/>
              <a:gd name="connsiteX12" fmla="*/ 1415143 w 1524000"/>
              <a:gd name="connsiteY12" fmla="*/ 78921 h 187778"/>
              <a:gd name="connsiteX13" fmla="*/ 1524000 w 1524000"/>
              <a:gd name="connsiteY13" fmla="*/ 78921 h 187778"/>
              <a:gd name="connsiteX0" fmla="*/ 0 w 1415143"/>
              <a:gd name="connsiteY0" fmla="*/ 144235 h 187778"/>
              <a:gd name="connsiteX1" fmla="*/ 119743 w 1415143"/>
              <a:gd name="connsiteY1" fmla="*/ 176892 h 187778"/>
              <a:gd name="connsiteX2" fmla="*/ 263978 w 1415143"/>
              <a:gd name="connsiteY2" fmla="*/ 187778 h 187778"/>
              <a:gd name="connsiteX3" fmla="*/ 402771 w 1415143"/>
              <a:gd name="connsiteY3" fmla="*/ 182335 h 187778"/>
              <a:gd name="connsiteX4" fmla="*/ 525235 w 1415143"/>
              <a:gd name="connsiteY4" fmla="*/ 163285 h 187778"/>
              <a:gd name="connsiteX5" fmla="*/ 587828 w 1415143"/>
              <a:gd name="connsiteY5" fmla="*/ 152400 h 187778"/>
              <a:gd name="connsiteX6" fmla="*/ 707571 w 1415143"/>
              <a:gd name="connsiteY6" fmla="*/ 149678 h 187778"/>
              <a:gd name="connsiteX7" fmla="*/ 824593 w 1415143"/>
              <a:gd name="connsiteY7" fmla="*/ 114300 h 187778"/>
              <a:gd name="connsiteX8" fmla="*/ 906235 w 1415143"/>
              <a:gd name="connsiteY8" fmla="*/ 84364 h 187778"/>
              <a:gd name="connsiteX9" fmla="*/ 998764 w 1415143"/>
              <a:gd name="connsiteY9" fmla="*/ 27214 h 187778"/>
              <a:gd name="connsiteX10" fmla="*/ 1104900 w 1415143"/>
              <a:gd name="connsiteY10" fmla="*/ 0 h 187778"/>
              <a:gd name="connsiteX11" fmla="*/ 1295400 w 1415143"/>
              <a:gd name="connsiteY11" fmla="*/ 48985 h 187778"/>
              <a:gd name="connsiteX12" fmla="*/ 1415143 w 1415143"/>
              <a:gd name="connsiteY12" fmla="*/ 78921 h 187778"/>
              <a:gd name="connsiteX0" fmla="*/ 0 w 1295400"/>
              <a:gd name="connsiteY0" fmla="*/ 144235 h 187778"/>
              <a:gd name="connsiteX1" fmla="*/ 119743 w 1295400"/>
              <a:gd name="connsiteY1" fmla="*/ 176892 h 187778"/>
              <a:gd name="connsiteX2" fmla="*/ 263978 w 1295400"/>
              <a:gd name="connsiteY2" fmla="*/ 187778 h 187778"/>
              <a:gd name="connsiteX3" fmla="*/ 402771 w 1295400"/>
              <a:gd name="connsiteY3" fmla="*/ 182335 h 187778"/>
              <a:gd name="connsiteX4" fmla="*/ 525235 w 1295400"/>
              <a:gd name="connsiteY4" fmla="*/ 163285 h 187778"/>
              <a:gd name="connsiteX5" fmla="*/ 587828 w 1295400"/>
              <a:gd name="connsiteY5" fmla="*/ 152400 h 187778"/>
              <a:gd name="connsiteX6" fmla="*/ 707571 w 1295400"/>
              <a:gd name="connsiteY6" fmla="*/ 149678 h 187778"/>
              <a:gd name="connsiteX7" fmla="*/ 824593 w 1295400"/>
              <a:gd name="connsiteY7" fmla="*/ 114300 h 187778"/>
              <a:gd name="connsiteX8" fmla="*/ 906235 w 1295400"/>
              <a:gd name="connsiteY8" fmla="*/ 84364 h 187778"/>
              <a:gd name="connsiteX9" fmla="*/ 998764 w 1295400"/>
              <a:gd name="connsiteY9" fmla="*/ 27214 h 187778"/>
              <a:gd name="connsiteX10" fmla="*/ 1104900 w 1295400"/>
              <a:gd name="connsiteY10" fmla="*/ 0 h 187778"/>
              <a:gd name="connsiteX11" fmla="*/ 1295400 w 1295400"/>
              <a:gd name="connsiteY11" fmla="*/ 48985 h 187778"/>
              <a:gd name="connsiteX0" fmla="*/ 0 w 1104900"/>
              <a:gd name="connsiteY0" fmla="*/ 144235 h 187778"/>
              <a:gd name="connsiteX1" fmla="*/ 119743 w 1104900"/>
              <a:gd name="connsiteY1" fmla="*/ 176892 h 187778"/>
              <a:gd name="connsiteX2" fmla="*/ 263978 w 1104900"/>
              <a:gd name="connsiteY2" fmla="*/ 187778 h 187778"/>
              <a:gd name="connsiteX3" fmla="*/ 402771 w 1104900"/>
              <a:gd name="connsiteY3" fmla="*/ 182335 h 187778"/>
              <a:gd name="connsiteX4" fmla="*/ 525235 w 1104900"/>
              <a:gd name="connsiteY4" fmla="*/ 163285 h 187778"/>
              <a:gd name="connsiteX5" fmla="*/ 587828 w 1104900"/>
              <a:gd name="connsiteY5" fmla="*/ 152400 h 187778"/>
              <a:gd name="connsiteX6" fmla="*/ 707571 w 1104900"/>
              <a:gd name="connsiteY6" fmla="*/ 149678 h 187778"/>
              <a:gd name="connsiteX7" fmla="*/ 824593 w 1104900"/>
              <a:gd name="connsiteY7" fmla="*/ 114300 h 187778"/>
              <a:gd name="connsiteX8" fmla="*/ 906235 w 1104900"/>
              <a:gd name="connsiteY8" fmla="*/ 84364 h 187778"/>
              <a:gd name="connsiteX9" fmla="*/ 998764 w 1104900"/>
              <a:gd name="connsiteY9" fmla="*/ 27214 h 187778"/>
              <a:gd name="connsiteX10" fmla="*/ 1104900 w 1104900"/>
              <a:gd name="connsiteY10" fmla="*/ 0 h 187778"/>
              <a:gd name="connsiteX0" fmla="*/ 0 w 998764"/>
              <a:gd name="connsiteY0" fmla="*/ 117021 h 160564"/>
              <a:gd name="connsiteX1" fmla="*/ 119743 w 998764"/>
              <a:gd name="connsiteY1" fmla="*/ 149678 h 160564"/>
              <a:gd name="connsiteX2" fmla="*/ 263978 w 998764"/>
              <a:gd name="connsiteY2" fmla="*/ 160564 h 160564"/>
              <a:gd name="connsiteX3" fmla="*/ 402771 w 998764"/>
              <a:gd name="connsiteY3" fmla="*/ 155121 h 160564"/>
              <a:gd name="connsiteX4" fmla="*/ 525235 w 998764"/>
              <a:gd name="connsiteY4" fmla="*/ 136071 h 160564"/>
              <a:gd name="connsiteX5" fmla="*/ 587828 w 998764"/>
              <a:gd name="connsiteY5" fmla="*/ 125186 h 160564"/>
              <a:gd name="connsiteX6" fmla="*/ 707571 w 998764"/>
              <a:gd name="connsiteY6" fmla="*/ 122464 h 160564"/>
              <a:gd name="connsiteX7" fmla="*/ 824593 w 998764"/>
              <a:gd name="connsiteY7" fmla="*/ 87086 h 160564"/>
              <a:gd name="connsiteX8" fmla="*/ 906235 w 998764"/>
              <a:gd name="connsiteY8" fmla="*/ 57150 h 160564"/>
              <a:gd name="connsiteX9" fmla="*/ 998764 w 998764"/>
              <a:gd name="connsiteY9" fmla="*/ 0 h 160564"/>
              <a:gd name="connsiteX0" fmla="*/ 0 w 906235"/>
              <a:gd name="connsiteY0" fmla="*/ 59871 h 103414"/>
              <a:gd name="connsiteX1" fmla="*/ 119743 w 906235"/>
              <a:gd name="connsiteY1" fmla="*/ 92528 h 103414"/>
              <a:gd name="connsiteX2" fmla="*/ 263978 w 906235"/>
              <a:gd name="connsiteY2" fmla="*/ 103414 h 103414"/>
              <a:gd name="connsiteX3" fmla="*/ 402771 w 906235"/>
              <a:gd name="connsiteY3" fmla="*/ 97971 h 103414"/>
              <a:gd name="connsiteX4" fmla="*/ 525235 w 906235"/>
              <a:gd name="connsiteY4" fmla="*/ 78921 h 103414"/>
              <a:gd name="connsiteX5" fmla="*/ 587828 w 906235"/>
              <a:gd name="connsiteY5" fmla="*/ 68036 h 103414"/>
              <a:gd name="connsiteX6" fmla="*/ 707571 w 906235"/>
              <a:gd name="connsiteY6" fmla="*/ 65314 h 103414"/>
              <a:gd name="connsiteX7" fmla="*/ 824593 w 906235"/>
              <a:gd name="connsiteY7" fmla="*/ 29936 h 103414"/>
              <a:gd name="connsiteX8" fmla="*/ 906235 w 906235"/>
              <a:gd name="connsiteY8" fmla="*/ 0 h 103414"/>
              <a:gd name="connsiteX0" fmla="*/ 0 w 824593"/>
              <a:gd name="connsiteY0" fmla="*/ 29935 h 73478"/>
              <a:gd name="connsiteX1" fmla="*/ 119743 w 824593"/>
              <a:gd name="connsiteY1" fmla="*/ 62592 h 73478"/>
              <a:gd name="connsiteX2" fmla="*/ 263978 w 824593"/>
              <a:gd name="connsiteY2" fmla="*/ 73478 h 73478"/>
              <a:gd name="connsiteX3" fmla="*/ 402771 w 824593"/>
              <a:gd name="connsiteY3" fmla="*/ 68035 h 73478"/>
              <a:gd name="connsiteX4" fmla="*/ 525235 w 824593"/>
              <a:gd name="connsiteY4" fmla="*/ 48985 h 73478"/>
              <a:gd name="connsiteX5" fmla="*/ 587828 w 824593"/>
              <a:gd name="connsiteY5" fmla="*/ 38100 h 73478"/>
              <a:gd name="connsiteX6" fmla="*/ 707571 w 824593"/>
              <a:gd name="connsiteY6" fmla="*/ 35378 h 73478"/>
              <a:gd name="connsiteX7" fmla="*/ 824593 w 824593"/>
              <a:gd name="connsiteY7" fmla="*/ 0 h 73478"/>
              <a:gd name="connsiteX0" fmla="*/ 0 w 707571"/>
              <a:gd name="connsiteY0" fmla="*/ 0 h 43543"/>
              <a:gd name="connsiteX1" fmla="*/ 119743 w 707571"/>
              <a:gd name="connsiteY1" fmla="*/ 32657 h 43543"/>
              <a:gd name="connsiteX2" fmla="*/ 263978 w 707571"/>
              <a:gd name="connsiteY2" fmla="*/ 43543 h 43543"/>
              <a:gd name="connsiteX3" fmla="*/ 402771 w 707571"/>
              <a:gd name="connsiteY3" fmla="*/ 38100 h 43543"/>
              <a:gd name="connsiteX4" fmla="*/ 525235 w 707571"/>
              <a:gd name="connsiteY4" fmla="*/ 19050 h 43543"/>
              <a:gd name="connsiteX5" fmla="*/ 587828 w 707571"/>
              <a:gd name="connsiteY5" fmla="*/ 8165 h 43543"/>
              <a:gd name="connsiteX6" fmla="*/ 707571 w 707571"/>
              <a:gd name="connsiteY6" fmla="*/ 5443 h 43543"/>
              <a:gd name="connsiteX0" fmla="*/ 0 w 664708"/>
              <a:gd name="connsiteY0" fmla="*/ 0 h 43543"/>
              <a:gd name="connsiteX1" fmla="*/ 119743 w 664708"/>
              <a:gd name="connsiteY1" fmla="*/ 32657 h 43543"/>
              <a:gd name="connsiteX2" fmla="*/ 263978 w 664708"/>
              <a:gd name="connsiteY2" fmla="*/ 43543 h 43543"/>
              <a:gd name="connsiteX3" fmla="*/ 402771 w 664708"/>
              <a:gd name="connsiteY3" fmla="*/ 38100 h 43543"/>
              <a:gd name="connsiteX4" fmla="*/ 525235 w 664708"/>
              <a:gd name="connsiteY4" fmla="*/ 19050 h 43543"/>
              <a:gd name="connsiteX5" fmla="*/ 587828 w 664708"/>
              <a:gd name="connsiteY5" fmla="*/ 8165 h 43543"/>
              <a:gd name="connsiteX6" fmla="*/ 664708 w 664708"/>
              <a:gd name="connsiteY6" fmla="*/ 7824 h 4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4708" h="43543">
                <a:moveTo>
                  <a:pt x="0" y="0"/>
                </a:moveTo>
                <a:lnTo>
                  <a:pt x="119743" y="32657"/>
                </a:lnTo>
                <a:lnTo>
                  <a:pt x="263978" y="43543"/>
                </a:lnTo>
                <a:lnTo>
                  <a:pt x="402771" y="38100"/>
                </a:lnTo>
                <a:lnTo>
                  <a:pt x="525235" y="19050"/>
                </a:lnTo>
                <a:lnTo>
                  <a:pt x="587828" y="8165"/>
                </a:lnTo>
                <a:lnTo>
                  <a:pt x="664708" y="7824"/>
                </a:lnTo>
              </a:path>
            </a:pathLst>
          </a:custGeom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A162D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30EBC3-156C-43B8-9719-0D73D44E66A7}"/>
              </a:ext>
            </a:extLst>
          </p:cNvPr>
          <p:cNvCxnSpPr>
            <a:cxnSpLocks/>
          </p:cNvCxnSpPr>
          <p:nvPr/>
        </p:nvCxnSpPr>
        <p:spPr>
          <a:xfrm>
            <a:off x="5144752" y="3366851"/>
            <a:ext cx="0" cy="2165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A4F9A01-AFB5-49C8-9C17-C82436A2AE6F}"/>
              </a:ext>
            </a:extLst>
          </p:cNvPr>
          <p:cNvCxnSpPr>
            <a:cxnSpLocks/>
          </p:cNvCxnSpPr>
          <p:nvPr/>
        </p:nvCxnSpPr>
        <p:spPr>
          <a:xfrm>
            <a:off x="2104340" y="3625043"/>
            <a:ext cx="0" cy="19072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AFE92C-08DD-428F-AD71-57176E3A1145}"/>
              </a:ext>
            </a:extLst>
          </p:cNvPr>
          <p:cNvCxnSpPr>
            <a:cxnSpLocks/>
          </p:cNvCxnSpPr>
          <p:nvPr/>
        </p:nvCxnSpPr>
        <p:spPr>
          <a:xfrm>
            <a:off x="1417866" y="3600891"/>
            <a:ext cx="0" cy="19314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BAB0260-8547-44A1-B88F-F328FED570B8}"/>
              </a:ext>
            </a:extLst>
          </p:cNvPr>
          <p:cNvCxnSpPr>
            <a:cxnSpLocks/>
          </p:cNvCxnSpPr>
          <p:nvPr/>
        </p:nvCxnSpPr>
        <p:spPr>
          <a:xfrm>
            <a:off x="8251342" y="3220193"/>
            <a:ext cx="0" cy="2312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171B922-24CE-48AC-8A6B-36F31C64A37B}"/>
              </a:ext>
            </a:extLst>
          </p:cNvPr>
          <p:cNvCxnSpPr>
            <a:cxnSpLocks/>
          </p:cNvCxnSpPr>
          <p:nvPr/>
        </p:nvCxnSpPr>
        <p:spPr>
          <a:xfrm>
            <a:off x="10631595" y="2572425"/>
            <a:ext cx="0" cy="29598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CEF7948-5A33-4BB1-ABA9-4D40D1ABBB3B}"/>
              </a:ext>
            </a:extLst>
          </p:cNvPr>
          <p:cNvCxnSpPr>
            <a:cxnSpLocks/>
          </p:cNvCxnSpPr>
          <p:nvPr/>
        </p:nvCxnSpPr>
        <p:spPr>
          <a:xfrm>
            <a:off x="7425732" y="3412067"/>
            <a:ext cx="34637" cy="21202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B7FD70C-CD15-4BBA-89FB-B8925BDF2EC3}"/>
              </a:ext>
            </a:extLst>
          </p:cNvPr>
          <p:cNvCxnSpPr>
            <a:cxnSpLocks/>
          </p:cNvCxnSpPr>
          <p:nvPr/>
        </p:nvCxnSpPr>
        <p:spPr>
          <a:xfrm>
            <a:off x="5144752" y="5401423"/>
            <a:ext cx="2318085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FFE7D54-031B-4136-B896-96D09A32D6AA}"/>
              </a:ext>
            </a:extLst>
          </p:cNvPr>
          <p:cNvCxnSpPr>
            <a:cxnSpLocks/>
          </p:cNvCxnSpPr>
          <p:nvPr/>
        </p:nvCxnSpPr>
        <p:spPr>
          <a:xfrm>
            <a:off x="7462837" y="5401423"/>
            <a:ext cx="788505" cy="0"/>
          </a:xfrm>
          <a:prstGeom prst="line">
            <a:avLst/>
          </a:prstGeom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A162D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7445F8D-A7B3-4C10-AEEB-1A9FBFAD5063}"/>
              </a:ext>
            </a:extLst>
          </p:cNvPr>
          <p:cNvCxnSpPr>
            <a:cxnSpLocks/>
          </p:cNvCxnSpPr>
          <p:nvPr/>
        </p:nvCxnSpPr>
        <p:spPr>
          <a:xfrm>
            <a:off x="8258986" y="5401423"/>
            <a:ext cx="2399844" cy="0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0070C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132FDE7-72AF-4CCA-BC5A-F904505AC740}"/>
              </a:ext>
            </a:extLst>
          </p:cNvPr>
          <p:cNvCxnSpPr>
            <a:cxnSpLocks/>
          </p:cNvCxnSpPr>
          <p:nvPr/>
        </p:nvCxnSpPr>
        <p:spPr>
          <a:xfrm flipH="1">
            <a:off x="2102029" y="5401423"/>
            <a:ext cx="3042723" cy="0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0070C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3BFB3C4-3207-4A39-A083-909470E524B0}"/>
              </a:ext>
            </a:extLst>
          </p:cNvPr>
          <p:cNvCxnSpPr>
            <a:cxnSpLocks/>
          </p:cNvCxnSpPr>
          <p:nvPr/>
        </p:nvCxnSpPr>
        <p:spPr>
          <a:xfrm flipH="1">
            <a:off x="1436607" y="5401423"/>
            <a:ext cx="662396" cy="0"/>
          </a:xfrm>
          <a:prstGeom prst="line">
            <a:avLst/>
          </a:prstGeom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rgbClr val="A162D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98145C3A-910C-4414-995A-CF70EC86D1F1}"/>
              </a:ext>
            </a:extLst>
          </p:cNvPr>
          <p:cNvSpPr txBox="1"/>
          <p:nvPr/>
        </p:nvSpPr>
        <p:spPr>
          <a:xfrm>
            <a:off x="4929242" y="5468899"/>
            <a:ext cx="2857603" cy="369332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PRIMARY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CDDCE7F-8264-4FE6-8FA2-BB4C25AFF17C}"/>
              </a:ext>
            </a:extLst>
          </p:cNvPr>
          <p:cNvSpPr txBox="1"/>
          <p:nvPr/>
        </p:nvSpPr>
        <p:spPr>
          <a:xfrm>
            <a:off x="7242437" y="5469266"/>
            <a:ext cx="1314511" cy="307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A6F7E1-A785-4F49-A8F5-D7CF53E3FCD5}"/>
              </a:ext>
            </a:extLst>
          </p:cNvPr>
          <p:cNvSpPr txBox="1"/>
          <p:nvPr/>
        </p:nvSpPr>
        <p:spPr>
          <a:xfrm>
            <a:off x="1083468" y="5477725"/>
            <a:ext cx="1334322" cy="307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ED29C94-58E0-4A3E-AFA5-BB08C848E9B3}"/>
              </a:ext>
            </a:extLst>
          </p:cNvPr>
          <p:cNvSpPr txBox="1"/>
          <p:nvPr/>
        </p:nvSpPr>
        <p:spPr>
          <a:xfrm>
            <a:off x="3068018" y="5477725"/>
            <a:ext cx="1192342" cy="307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MINOR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3FBE644-8897-41EF-BA09-BEF44E1F3151}"/>
              </a:ext>
            </a:extLst>
          </p:cNvPr>
          <p:cNvSpPr txBox="1"/>
          <p:nvPr/>
        </p:nvSpPr>
        <p:spPr>
          <a:xfrm>
            <a:off x="8857214" y="5464526"/>
            <a:ext cx="1192342" cy="307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MINOR</a:t>
            </a:r>
          </a:p>
        </p:txBody>
      </p:sp>
    </p:spTree>
    <p:extLst>
      <p:ext uri="{BB962C8B-B14F-4D97-AF65-F5344CB8AC3E}">
        <p14:creationId xmlns:p14="http://schemas.microsoft.com/office/powerpoint/2010/main" val="28724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7" grpId="0" animBg="1"/>
      <p:bldP spid="28" grpId="0" animBg="1"/>
      <p:bldP spid="29" grpId="0" animBg="1"/>
      <p:bldP spid="31" grpId="0" animBg="1"/>
      <p:bldP spid="127" grpId="0"/>
      <p:bldP spid="129" grpId="0"/>
      <p:bldP spid="131" grpId="0"/>
      <p:bldP spid="133" grpId="0"/>
      <p:bldP spid="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3513E-B45D-4C73-97BB-61C4EA08C7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" r="4077" b="4193"/>
          <a:stretch/>
        </p:blipFill>
        <p:spPr>
          <a:xfrm>
            <a:off x="2360" y="0"/>
            <a:ext cx="12221084" cy="6009118"/>
          </a:xfrm>
          <a:prstGeom prst="rect">
            <a:avLst/>
          </a:prstGeom>
          <a:effectLst/>
        </p:spPr>
      </p:pic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PROPOSED IMPROVEMENT OVERVIEW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380E2A9-500B-4FAD-9CCA-DD0884A17811}"/>
              </a:ext>
            </a:extLst>
          </p:cNvPr>
          <p:cNvSpPr/>
          <p:nvPr/>
        </p:nvSpPr>
        <p:spPr>
          <a:xfrm>
            <a:off x="1410461" y="585932"/>
            <a:ext cx="278449" cy="194311"/>
          </a:xfrm>
          <a:prstGeom prst="ellipse">
            <a:avLst/>
          </a:prstGeom>
          <a:solidFill>
            <a:srgbClr val="F1F3F4"/>
          </a:solidFill>
          <a:ln w="22225">
            <a:solidFill>
              <a:srgbClr val="1A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085210-300E-4276-A883-DEA2BEE4762C}"/>
              </a:ext>
            </a:extLst>
          </p:cNvPr>
          <p:cNvSpPr txBox="1"/>
          <p:nvPr/>
        </p:nvSpPr>
        <p:spPr>
          <a:xfrm>
            <a:off x="1336739" y="544587"/>
            <a:ext cx="425891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latin typeface="Century Gothic" panose="020B0502020202020204" pitchFamily="34" charset="0"/>
              </a:defRPr>
            </a:lvl1pPr>
          </a:lstStyle>
          <a:p>
            <a:r>
              <a:rPr lang="en-US" sz="1200" dirty="0"/>
              <a:t>78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1A4221-CF80-4612-963C-003D492925C2}"/>
              </a:ext>
            </a:extLst>
          </p:cNvPr>
          <p:cNvSpPr txBox="1"/>
          <p:nvPr/>
        </p:nvSpPr>
        <p:spPr>
          <a:xfrm rot="16742583">
            <a:off x="1678563" y="2415836"/>
            <a:ext cx="1262480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BROADWAY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5078A53-0C10-4584-859C-D0431A72BD36}"/>
              </a:ext>
            </a:extLst>
          </p:cNvPr>
          <p:cNvSpPr/>
          <p:nvPr/>
        </p:nvSpPr>
        <p:spPr>
          <a:xfrm>
            <a:off x="1366598" y="3236758"/>
            <a:ext cx="734886" cy="544152"/>
          </a:xfrm>
          <a:custGeom>
            <a:avLst/>
            <a:gdLst>
              <a:gd name="connsiteX0" fmla="*/ 734886 w 734886"/>
              <a:gd name="connsiteY0" fmla="*/ 0 h 544152"/>
              <a:gd name="connsiteX1" fmla="*/ 308540 w 734886"/>
              <a:gd name="connsiteY1" fmla="*/ 112196 h 544152"/>
              <a:gd name="connsiteX2" fmla="*/ 314150 w 734886"/>
              <a:gd name="connsiteY2" fmla="*/ 280491 h 544152"/>
              <a:gd name="connsiteX3" fmla="*/ 112197 w 734886"/>
              <a:gd name="connsiteY3" fmla="*/ 336589 h 544152"/>
              <a:gd name="connsiteX4" fmla="*/ 117806 w 734886"/>
              <a:gd name="connsiteY4" fmla="*/ 392687 h 544152"/>
              <a:gd name="connsiteX5" fmla="*/ 0 w 734886"/>
              <a:gd name="connsiteY5" fmla="*/ 409516 h 544152"/>
              <a:gd name="connsiteX6" fmla="*/ 0 w 734886"/>
              <a:gd name="connsiteY6" fmla="*/ 521713 h 544152"/>
              <a:gd name="connsiteX7" fmla="*/ 84147 w 734886"/>
              <a:gd name="connsiteY7" fmla="*/ 544152 h 544152"/>
              <a:gd name="connsiteX8" fmla="*/ 673178 w 734886"/>
              <a:gd name="connsiteY8" fmla="*/ 527322 h 544152"/>
              <a:gd name="connsiteX9" fmla="*/ 734886 w 734886"/>
              <a:gd name="connsiteY9" fmla="*/ 0 h 54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886" h="544152">
                <a:moveTo>
                  <a:pt x="734886" y="0"/>
                </a:moveTo>
                <a:lnTo>
                  <a:pt x="308540" y="112196"/>
                </a:lnTo>
                <a:lnTo>
                  <a:pt x="314150" y="280491"/>
                </a:lnTo>
                <a:lnTo>
                  <a:pt x="112197" y="336589"/>
                </a:lnTo>
                <a:lnTo>
                  <a:pt x="117806" y="392687"/>
                </a:lnTo>
                <a:lnTo>
                  <a:pt x="0" y="409516"/>
                </a:lnTo>
                <a:lnTo>
                  <a:pt x="0" y="521713"/>
                </a:lnTo>
                <a:lnTo>
                  <a:pt x="84147" y="544152"/>
                </a:lnTo>
                <a:lnTo>
                  <a:pt x="673178" y="527322"/>
                </a:lnTo>
                <a:lnTo>
                  <a:pt x="734886" y="0"/>
                </a:lnTo>
                <a:close/>
              </a:path>
            </a:pathLst>
          </a:custGeom>
          <a:solidFill>
            <a:srgbClr val="92D050">
              <a:alpha val="56000"/>
            </a:srgbClr>
          </a:solidFill>
          <a:ln>
            <a:solidFill>
              <a:srgbClr val="619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B0C272-77D9-4CFD-8616-849C20C1C4E1}"/>
              </a:ext>
            </a:extLst>
          </p:cNvPr>
          <p:cNvSpPr txBox="1"/>
          <p:nvPr/>
        </p:nvSpPr>
        <p:spPr>
          <a:xfrm>
            <a:off x="865778" y="4269375"/>
            <a:ext cx="1150576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HISTORIC DOWNTOWN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7DCC52-DF40-4B7C-B9F4-AF336BEA5119}"/>
              </a:ext>
            </a:extLst>
          </p:cNvPr>
          <p:cNvSpPr txBox="1"/>
          <p:nvPr/>
        </p:nvSpPr>
        <p:spPr>
          <a:xfrm>
            <a:off x="15060" y="5148329"/>
            <a:ext cx="1762369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THE MISSING LINK ALONG VALLEY PKWY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FDE66EE-8C7C-4473-8351-32224D29132B}"/>
              </a:ext>
            </a:extLst>
          </p:cNvPr>
          <p:cNvSpPr txBox="1"/>
          <p:nvPr/>
        </p:nvSpPr>
        <p:spPr>
          <a:xfrm>
            <a:off x="817816" y="2808555"/>
            <a:ext cx="1055187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GRAPE DAY PARK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F5352FE-6984-42D7-9E98-73CDBED11D5F}"/>
              </a:ext>
            </a:extLst>
          </p:cNvPr>
          <p:cNvCxnSpPr>
            <a:cxnSpLocks/>
          </p:cNvCxnSpPr>
          <p:nvPr/>
        </p:nvCxnSpPr>
        <p:spPr>
          <a:xfrm>
            <a:off x="1549684" y="3200400"/>
            <a:ext cx="227745" cy="23373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8260252-36E7-4871-A863-16DBF87AC6F3}"/>
              </a:ext>
            </a:extLst>
          </p:cNvPr>
          <p:cNvSpPr txBox="1"/>
          <p:nvPr/>
        </p:nvSpPr>
        <p:spPr>
          <a:xfrm rot="16473779">
            <a:off x="-286914" y="2765732"/>
            <a:ext cx="1618563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CENTRE CITY PKWY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A7C7363-B26D-495E-BB4F-F7F1C6B06005}"/>
              </a:ext>
            </a:extLst>
          </p:cNvPr>
          <p:cNvSpPr/>
          <p:nvPr/>
        </p:nvSpPr>
        <p:spPr>
          <a:xfrm>
            <a:off x="429759" y="3635055"/>
            <a:ext cx="61708" cy="1525870"/>
          </a:xfrm>
          <a:custGeom>
            <a:avLst/>
            <a:gdLst>
              <a:gd name="connsiteX0" fmla="*/ 22439 w 61708"/>
              <a:gd name="connsiteY0" fmla="*/ 0 h 1525870"/>
              <a:gd name="connsiteX1" fmla="*/ 0 w 61708"/>
              <a:gd name="connsiteY1" fmla="*/ 482445 h 1525870"/>
              <a:gd name="connsiteX2" fmla="*/ 61708 w 61708"/>
              <a:gd name="connsiteY2" fmla="*/ 1525870 h 152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708" h="1525870">
                <a:moveTo>
                  <a:pt x="22439" y="0"/>
                </a:moveTo>
                <a:lnTo>
                  <a:pt x="0" y="482445"/>
                </a:lnTo>
                <a:lnTo>
                  <a:pt x="61708" y="1525870"/>
                </a:ln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009078B-54F6-480B-B5F8-B0DCCB95C354}"/>
              </a:ext>
            </a:extLst>
          </p:cNvPr>
          <p:cNvSpPr/>
          <p:nvPr/>
        </p:nvSpPr>
        <p:spPr>
          <a:xfrm>
            <a:off x="5610" y="3635161"/>
            <a:ext cx="398297" cy="493664"/>
          </a:xfrm>
          <a:custGeom>
            <a:avLst/>
            <a:gdLst>
              <a:gd name="connsiteX0" fmla="*/ 375857 w 398297"/>
              <a:gd name="connsiteY0" fmla="*/ 493664 h 493664"/>
              <a:gd name="connsiteX1" fmla="*/ 398297 w 398297"/>
              <a:gd name="connsiteY1" fmla="*/ 0 h 493664"/>
              <a:gd name="connsiteX2" fmla="*/ 0 w 398297"/>
              <a:gd name="connsiteY2" fmla="*/ 117806 h 49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8297" h="493664">
                <a:moveTo>
                  <a:pt x="375857" y="493664"/>
                </a:moveTo>
                <a:lnTo>
                  <a:pt x="398297" y="0"/>
                </a:lnTo>
                <a:lnTo>
                  <a:pt x="0" y="117806"/>
                </a:lnTo>
              </a:path>
            </a:pathLst>
          </a:custGeom>
          <a:ln w="19050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508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07622F6-EE0E-4F18-BC80-4EA4846FE97B}"/>
              </a:ext>
            </a:extLst>
          </p:cNvPr>
          <p:cNvSpPr/>
          <p:nvPr/>
        </p:nvSpPr>
        <p:spPr>
          <a:xfrm>
            <a:off x="1981200" y="2209800"/>
            <a:ext cx="273050" cy="3192784"/>
          </a:xfrm>
          <a:custGeom>
            <a:avLst/>
            <a:gdLst>
              <a:gd name="connsiteX0" fmla="*/ 279400 w 279400"/>
              <a:gd name="connsiteY0" fmla="*/ 0 h 3905250"/>
              <a:gd name="connsiteX1" fmla="*/ 0 w 279400"/>
              <a:gd name="connsiteY1" fmla="*/ 2324100 h 3905250"/>
              <a:gd name="connsiteX2" fmla="*/ 101600 w 279400"/>
              <a:gd name="connsiteY2" fmla="*/ 3905250 h 3905250"/>
              <a:gd name="connsiteX0" fmla="*/ 273050 w 273050"/>
              <a:gd name="connsiteY0" fmla="*/ 0 h 3778250"/>
              <a:gd name="connsiteX1" fmla="*/ 0 w 273050"/>
              <a:gd name="connsiteY1" fmla="*/ 2197100 h 3778250"/>
              <a:gd name="connsiteX2" fmla="*/ 101600 w 273050"/>
              <a:gd name="connsiteY2" fmla="*/ 3778250 h 3778250"/>
              <a:gd name="connsiteX0" fmla="*/ 273050 w 273050"/>
              <a:gd name="connsiteY0" fmla="*/ 0 h 3159125"/>
              <a:gd name="connsiteX1" fmla="*/ 0 w 273050"/>
              <a:gd name="connsiteY1" fmla="*/ 2197100 h 3159125"/>
              <a:gd name="connsiteX2" fmla="*/ 44450 w 273050"/>
              <a:gd name="connsiteY2" fmla="*/ 3159125 h 3159125"/>
              <a:gd name="connsiteX0" fmla="*/ 273050 w 273050"/>
              <a:gd name="connsiteY0" fmla="*/ 0 h 3192784"/>
              <a:gd name="connsiteX1" fmla="*/ 0 w 273050"/>
              <a:gd name="connsiteY1" fmla="*/ 2197100 h 3192784"/>
              <a:gd name="connsiteX2" fmla="*/ 61280 w 273050"/>
              <a:gd name="connsiteY2" fmla="*/ 3192784 h 319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050" h="3192784">
                <a:moveTo>
                  <a:pt x="273050" y="0"/>
                </a:moveTo>
                <a:lnTo>
                  <a:pt x="0" y="2197100"/>
                </a:lnTo>
                <a:cubicBezTo>
                  <a:pt x="33867" y="2724150"/>
                  <a:pt x="27413" y="2665734"/>
                  <a:pt x="61280" y="3192784"/>
                </a:cubicBez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EBF3F49-1C6C-490C-BA97-61F0AB79E1F0}"/>
              </a:ext>
            </a:extLst>
          </p:cNvPr>
          <p:cNvSpPr/>
          <p:nvPr/>
        </p:nvSpPr>
        <p:spPr>
          <a:xfrm>
            <a:off x="412929" y="3231148"/>
            <a:ext cx="1691107" cy="908790"/>
          </a:xfrm>
          <a:custGeom>
            <a:avLst/>
            <a:gdLst>
              <a:gd name="connsiteX0" fmla="*/ 1699774 w 1699774"/>
              <a:gd name="connsiteY0" fmla="*/ 0 h 908790"/>
              <a:gd name="connsiteX1" fmla="*/ 1587577 w 1699774"/>
              <a:gd name="connsiteY1" fmla="*/ 807813 h 908790"/>
              <a:gd name="connsiteX2" fmla="*/ 0 w 1699774"/>
              <a:gd name="connsiteY2" fmla="*/ 908790 h 908790"/>
              <a:gd name="connsiteX0" fmla="*/ 1691107 w 1691107"/>
              <a:gd name="connsiteY0" fmla="*/ 0 h 908790"/>
              <a:gd name="connsiteX1" fmla="*/ 1587577 w 1691107"/>
              <a:gd name="connsiteY1" fmla="*/ 807813 h 908790"/>
              <a:gd name="connsiteX2" fmla="*/ 0 w 1691107"/>
              <a:gd name="connsiteY2" fmla="*/ 908790 h 90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1107" h="908790">
                <a:moveTo>
                  <a:pt x="1691107" y="0"/>
                </a:moveTo>
                <a:lnTo>
                  <a:pt x="1587577" y="807813"/>
                </a:lnTo>
                <a:lnTo>
                  <a:pt x="0" y="908790"/>
                </a:lnTo>
              </a:path>
            </a:pathLst>
          </a:custGeom>
          <a:ln w="1905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rgbClr val="21A010">
                <a:alpha val="69804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4CB9AF5-CE97-4A9F-8099-1E63C04A63E5}"/>
              </a:ext>
            </a:extLst>
          </p:cNvPr>
          <p:cNvCxnSpPr>
            <a:cxnSpLocks/>
          </p:cNvCxnSpPr>
          <p:nvPr/>
        </p:nvCxnSpPr>
        <p:spPr>
          <a:xfrm flipV="1">
            <a:off x="930378" y="4098626"/>
            <a:ext cx="0" cy="1049703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A57889D-CC72-4AFF-8D26-5FC39D87BF3F}"/>
              </a:ext>
            </a:extLst>
          </p:cNvPr>
          <p:cNvSpPr/>
          <p:nvPr/>
        </p:nvSpPr>
        <p:spPr>
          <a:xfrm>
            <a:off x="2100263" y="2914650"/>
            <a:ext cx="3243262" cy="519113"/>
          </a:xfrm>
          <a:custGeom>
            <a:avLst/>
            <a:gdLst>
              <a:gd name="connsiteX0" fmla="*/ 0 w 3243262"/>
              <a:gd name="connsiteY0" fmla="*/ 261938 h 519113"/>
              <a:gd name="connsiteX1" fmla="*/ 161925 w 3243262"/>
              <a:gd name="connsiteY1" fmla="*/ 214313 h 519113"/>
              <a:gd name="connsiteX2" fmla="*/ 209550 w 3243262"/>
              <a:gd name="connsiteY2" fmla="*/ 147638 h 519113"/>
              <a:gd name="connsiteX3" fmla="*/ 385762 w 3243262"/>
              <a:gd name="connsiteY3" fmla="*/ 61913 h 519113"/>
              <a:gd name="connsiteX4" fmla="*/ 604837 w 3243262"/>
              <a:gd name="connsiteY4" fmla="*/ 0 h 519113"/>
              <a:gd name="connsiteX5" fmla="*/ 800100 w 3243262"/>
              <a:gd name="connsiteY5" fmla="*/ 14288 h 519113"/>
              <a:gd name="connsiteX6" fmla="*/ 1000125 w 3243262"/>
              <a:gd name="connsiteY6" fmla="*/ 71438 h 519113"/>
              <a:gd name="connsiteX7" fmla="*/ 1362075 w 3243262"/>
              <a:gd name="connsiteY7" fmla="*/ 266700 h 519113"/>
              <a:gd name="connsiteX8" fmla="*/ 1709737 w 3243262"/>
              <a:gd name="connsiteY8" fmla="*/ 423863 h 519113"/>
              <a:gd name="connsiteX9" fmla="*/ 1843087 w 3243262"/>
              <a:gd name="connsiteY9" fmla="*/ 457200 h 519113"/>
              <a:gd name="connsiteX10" fmla="*/ 2424112 w 3243262"/>
              <a:gd name="connsiteY10" fmla="*/ 452438 h 519113"/>
              <a:gd name="connsiteX11" fmla="*/ 3233737 w 3243262"/>
              <a:gd name="connsiteY11" fmla="*/ 438150 h 519113"/>
              <a:gd name="connsiteX12" fmla="*/ 3243262 w 3243262"/>
              <a:gd name="connsiteY12" fmla="*/ 519113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3262" h="519113">
                <a:moveTo>
                  <a:pt x="0" y="261938"/>
                </a:moveTo>
                <a:lnTo>
                  <a:pt x="161925" y="214313"/>
                </a:lnTo>
                <a:lnTo>
                  <a:pt x="209550" y="147638"/>
                </a:lnTo>
                <a:lnTo>
                  <a:pt x="385762" y="61913"/>
                </a:lnTo>
                <a:lnTo>
                  <a:pt x="604837" y="0"/>
                </a:lnTo>
                <a:lnTo>
                  <a:pt x="800100" y="14288"/>
                </a:lnTo>
                <a:lnTo>
                  <a:pt x="1000125" y="71438"/>
                </a:lnTo>
                <a:lnTo>
                  <a:pt x="1362075" y="266700"/>
                </a:lnTo>
                <a:lnTo>
                  <a:pt x="1709737" y="423863"/>
                </a:lnTo>
                <a:lnTo>
                  <a:pt x="1843087" y="457200"/>
                </a:lnTo>
                <a:lnTo>
                  <a:pt x="2424112" y="452438"/>
                </a:lnTo>
                <a:lnTo>
                  <a:pt x="3233737" y="438150"/>
                </a:lnTo>
                <a:lnTo>
                  <a:pt x="3243262" y="519113"/>
                </a:lnTo>
              </a:path>
            </a:pathLst>
          </a:custGeom>
          <a:ln w="19050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508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3CEA424-63C2-49CB-94D1-3EDCFE314AF3}"/>
              </a:ext>
            </a:extLst>
          </p:cNvPr>
          <p:cNvSpPr/>
          <p:nvPr/>
        </p:nvSpPr>
        <p:spPr>
          <a:xfrm>
            <a:off x="4518837" y="2301949"/>
            <a:ext cx="7671391" cy="1158949"/>
          </a:xfrm>
          <a:custGeom>
            <a:avLst/>
            <a:gdLst>
              <a:gd name="connsiteX0" fmla="*/ 7671391 w 7671391"/>
              <a:gd name="connsiteY0" fmla="*/ 0 h 1158949"/>
              <a:gd name="connsiteX1" fmla="*/ 6528391 w 7671391"/>
              <a:gd name="connsiteY1" fmla="*/ 324293 h 1158949"/>
              <a:gd name="connsiteX2" fmla="*/ 6092456 w 7671391"/>
              <a:gd name="connsiteY2" fmla="*/ 558209 h 1158949"/>
              <a:gd name="connsiteX3" fmla="*/ 5512982 w 7671391"/>
              <a:gd name="connsiteY3" fmla="*/ 855921 h 1158949"/>
              <a:gd name="connsiteX4" fmla="*/ 5295014 w 7671391"/>
              <a:gd name="connsiteY4" fmla="*/ 930349 h 1158949"/>
              <a:gd name="connsiteX5" fmla="*/ 5066414 w 7671391"/>
              <a:gd name="connsiteY5" fmla="*/ 951614 h 1158949"/>
              <a:gd name="connsiteX6" fmla="*/ 4279605 w 7671391"/>
              <a:gd name="connsiteY6" fmla="*/ 940981 h 1158949"/>
              <a:gd name="connsiteX7" fmla="*/ 4051005 w 7671391"/>
              <a:gd name="connsiteY7" fmla="*/ 940981 h 1158949"/>
              <a:gd name="connsiteX8" fmla="*/ 3902149 w 7671391"/>
              <a:gd name="connsiteY8" fmla="*/ 967563 h 1158949"/>
              <a:gd name="connsiteX9" fmla="*/ 3710763 w 7671391"/>
              <a:gd name="connsiteY9" fmla="*/ 1036674 h 1158949"/>
              <a:gd name="connsiteX10" fmla="*/ 3572540 w 7671391"/>
              <a:gd name="connsiteY10" fmla="*/ 1116418 h 1158949"/>
              <a:gd name="connsiteX11" fmla="*/ 3434316 w 7671391"/>
              <a:gd name="connsiteY11" fmla="*/ 1158949 h 1158949"/>
              <a:gd name="connsiteX12" fmla="*/ 3269512 w 7671391"/>
              <a:gd name="connsiteY12" fmla="*/ 1137684 h 1158949"/>
              <a:gd name="connsiteX13" fmla="*/ 3141921 w 7671391"/>
              <a:gd name="connsiteY13" fmla="*/ 1057939 h 1158949"/>
              <a:gd name="connsiteX14" fmla="*/ 2955851 w 7671391"/>
              <a:gd name="connsiteY14" fmla="*/ 946298 h 1158949"/>
              <a:gd name="connsiteX15" fmla="*/ 2769782 w 7671391"/>
              <a:gd name="connsiteY15" fmla="*/ 882502 h 1158949"/>
              <a:gd name="connsiteX16" fmla="*/ 2557130 w 7671391"/>
              <a:gd name="connsiteY16" fmla="*/ 877186 h 1158949"/>
              <a:gd name="connsiteX17" fmla="*/ 2211572 w 7671391"/>
              <a:gd name="connsiteY17" fmla="*/ 946298 h 1158949"/>
              <a:gd name="connsiteX18" fmla="*/ 2126512 w 7671391"/>
              <a:gd name="connsiteY18" fmla="*/ 983511 h 1158949"/>
              <a:gd name="connsiteX19" fmla="*/ 1924493 w 7671391"/>
              <a:gd name="connsiteY19" fmla="*/ 1073888 h 1158949"/>
              <a:gd name="connsiteX20" fmla="*/ 1722475 w 7671391"/>
              <a:gd name="connsiteY20" fmla="*/ 1111102 h 1158949"/>
              <a:gd name="connsiteX21" fmla="*/ 0 w 7671391"/>
              <a:gd name="connsiteY21" fmla="*/ 1143000 h 1158949"/>
              <a:gd name="connsiteX22" fmla="*/ 0 w 7671391"/>
              <a:gd name="connsiteY22" fmla="*/ 1079204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71391" h="1158949">
                <a:moveTo>
                  <a:pt x="7671391" y="0"/>
                </a:moveTo>
                <a:lnTo>
                  <a:pt x="6528391" y="324293"/>
                </a:lnTo>
                <a:lnTo>
                  <a:pt x="6092456" y="558209"/>
                </a:lnTo>
                <a:lnTo>
                  <a:pt x="5512982" y="855921"/>
                </a:lnTo>
                <a:lnTo>
                  <a:pt x="5295014" y="930349"/>
                </a:lnTo>
                <a:lnTo>
                  <a:pt x="5066414" y="951614"/>
                </a:lnTo>
                <a:lnTo>
                  <a:pt x="4279605" y="940981"/>
                </a:lnTo>
                <a:lnTo>
                  <a:pt x="4051005" y="940981"/>
                </a:lnTo>
                <a:lnTo>
                  <a:pt x="3902149" y="967563"/>
                </a:lnTo>
                <a:lnTo>
                  <a:pt x="3710763" y="1036674"/>
                </a:lnTo>
                <a:lnTo>
                  <a:pt x="3572540" y="1116418"/>
                </a:lnTo>
                <a:lnTo>
                  <a:pt x="3434316" y="1158949"/>
                </a:lnTo>
                <a:lnTo>
                  <a:pt x="3269512" y="1137684"/>
                </a:lnTo>
                <a:lnTo>
                  <a:pt x="3141921" y="1057939"/>
                </a:lnTo>
                <a:lnTo>
                  <a:pt x="2955851" y="946298"/>
                </a:lnTo>
                <a:lnTo>
                  <a:pt x="2769782" y="882502"/>
                </a:lnTo>
                <a:lnTo>
                  <a:pt x="2557130" y="877186"/>
                </a:lnTo>
                <a:lnTo>
                  <a:pt x="2211572" y="946298"/>
                </a:lnTo>
                <a:lnTo>
                  <a:pt x="2126512" y="983511"/>
                </a:lnTo>
                <a:lnTo>
                  <a:pt x="1924493" y="1073888"/>
                </a:lnTo>
                <a:lnTo>
                  <a:pt x="1722475" y="1111102"/>
                </a:lnTo>
                <a:lnTo>
                  <a:pt x="0" y="1143000"/>
                </a:lnTo>
                <a:lnTo>
                  <a:pt x="0" y="1079204"/>
                </a:lnTo>
              </a:path>
            </a:pathLst>
          </a:custGeom>
          <a:ln w="19050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glow rad="508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144E6F03-91E4-499F-84EA-B96ED0C47FBA}"/>
              </a:ext>
            </a:extLst>
          </p:cNvPr>
          <p:cNvSpPr/>
          <p:nvPr/>
        </p:nvSpPr>
        <p:spPr>
          <a:xfrm>
            <a:off x="6671930" y="3083442"/>
            <a:ext cx="792126" cy="116958"/>
          </a:xfrm>
          <a:custGeom>
            <a:avLst/>
            <a:gdLst>
              <a:gd name="connsiteX0" fmla="*/ 0 w 792126"/>
              <a:gd name="connsiteY0" fmla="*/ 116958 h 116958"/>
              <a:gd name="connsiteX1" fmla="*/ 223284 w 792126"/>
              <a:gd name="connsiteY1" fmla="*/ 47846 h 116958"/>
              <a:gd name="connsiteX2" fmla="*/ 451884 w 792126"/>
              <a:gd name="connsiteY2" fmla="*/ 0 h 116958"/>
              <a:gd name="connsiteX3" fmla="*/ 600740 w 792126"/>
              <a:gd name="connsiteY3" fmla="*/ 10632 h 116958"/>
              <a:gd name="connsiteX4" fmla="*/ 792126 w 792126"/>
              <a:gd name="connsiteY4" fmla="*/ 74428 h 11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126" h="116958">
                <a:moveTo>
                  <a:pt x="0" y="116958"/>
                </a:moveTo>
                <a:lnTo>
                  <a:pt x="223284" y="47846"/>
                </a:lnTo>
                <a:lnTo>
                  <a:pt x="451884" y="0"/>
                </a:lnTo>
                <a:lnTo>
                  <a:pt x="600740" y="10632"/>
                </a:lnTo>
                <a:lnTo>
                  <a:pt x="792126" y="74428"/>
                </a:ln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50800">
              <a:srgbClr val="FFFF00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A69C1F91-240C-41D6-A35A-CDA82DB63506}"/>
              </a:ext>
            </a:extLst>
          </p:cNvPr>
          <p:cNvSpPr/>
          <p:nvPr/>
        </p:nvSpPr>
        <p:spPr>
          <a:xfrm>
            <a:off x="10996654" y="1105231"/>
            <a:ext cx="151075" cy="3831204"/>
          </a:xfrm>
          <a:custGeom>
            <a:avLst/>
            <a:gdLst>
              <a:gd name="connsiteX0" fmla="*/ 0 w 151075"/>
              <a:gd name="connsiteY0" fmla="*/ 0 h 4898004"/>
              <a:gd name="connsiteX1" fmla="*/ 151075 w 151075"/>
              <a:gd name="connsiteY1" fmla="*/ 1256306 h 4898004"/>
              <a:gd name="connsiteX2" fmla="*/ 47708 w 151075"/>
              <a:gd name="connsiteY2" fmla="*/ 2433099 h 4898004"/>
              <a:gd name="connsiteX3" fmla="*/ 119269 w 151075"/>
              <a:gd name="connsiteY3" fmla="*/ 4898004 h 4898004"/>
              <a:gd name="connsiteX0" fmla="*/ 0 w 151075"/>
              <a:gd name="connsiteY0" fmla="*/ 0 h 3831204"/>
              <a:gd name="connsiteX1" fmla="*/ 151075 w 151075"/>
              <a:gd name="connsiteY1" fmla="*/ 1256306 h 3831204"/>
              <a:gd name="connsiteX2" fmla="*/ 47708 w 151075"/>
              <a:gd name="connsiteY2" fmla="*/ 2433099 h 3831204"/>
              <a:gd name="connsiteX3" fmla="*/ 100219 w 151075"/>
              <a:gd name="connsiteY3" fmla="*/ 3831204 h 383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75" h="3831204">
                <a:moveTo>
                  <a:pt x="0" y="0"/>
                </a:moveTo>
                <a:lnTo>
                  <a:pt x="151075" y="1256306"/>
                </a:lnTo>
                <a:lnTo>
                  <a:pt x="47708" y="2433099"/>
                </a:lnTo>
                <a:cubicBezTo>
                  <a:pt x="71562" y="3254734"/>
                  <a:pt x="76365" y="3009569"/>
                  <a:pt x="100219" y="3831204"/>
                </a:cubicBez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9B754D1-34D1-4BF7-8EFB-C4F3EFD86559}"/>
              </a:ext>
            </a:extLst>
          </p:cNvPr>
          <p:cNvSpPr txBox="1"/>
          <p:nvPr/>
        </p:nvSpPr>
        <p:spPr>
          <a:xfrm rot="15798000">
            <a:off x="10353642" y="1782331"/>
            <a:ext cx="1262480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MIDWAY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D9387C79-6B8B-4A77-AA2F-CAF50A0BE1C5}"/>
              </a:ext>
            </a:extLst>
          </p:cNvPr>
          <p:cNvSpPr/>
          <p:nvPr/>
        </p:nvSpPr>
        <p:spPr>
          <a:xfrm>
            <a:off x="8293210" y="2584174"/>
            <a:ext cx="592373" cy="616226"/>
          </a:xfrm>
          <a:custGeom>
            <a:avLst/>
            <a:gdLst>
              <a:gd name="connsiteX0" fmla="*/ 592373 w 592373"/>
              <a:gd name="connsiteY0" fmla="*/ 0 h 616226"/>
              <a:gd name="connsiteX1" fmla="*/ 83489 w 592373"/>
              <a:gd name="connsiteY1" fmla="*/ 67586 h 616226"/>
              <a:gd name="connsiteX2" fmla="*/ 0 w 592373"/>
              <a:gd name="connsiteY2" fmla="*/ 616226 h 616226"/>
              <a:gd name="connsiteX3" fmla="*/ 107343 w 592373"/>
              <a:gd name="connsiteY3" fmla="*/ 588396 h 616226"/>
              <a:gd name="connsiteX4" fmla="*/ 286247 w 592373"/>
              <a:gd name="connsiteY4" fmla="*/ 552616 h 616226"/>
              <a:gd name="connsiteX5" fmla="*/ 469127 w 592373"/>
              <a:gd name="connsiteY5" fmla="*/ 556591 h 616226"/>
              <a:gd name="connsiteX6" fmla="*/ 592373 w 592373"/>
              <a:gd name="connsiteY6" fmla="*/ 0 h 61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373" h="616226">
                <a:moveTo>
                  <a:pt x="592373" y="0"/>
                </a:moveTo>
                <a:lnTo>
                  <a:pt x="83489" y="67586"/>
                </a:lnTo>
                <a:lnTo>
                  <a:pt x="0" y="616226"/>
                </a:lnTo>
                <a:lnTo>
                  <a:pt x="107343" y="588396"/>
                </a:lnTo>
                <a:lnTo>
                  <a:pt x="286247" y="552616"/>
                </a:lnTo>
                <a:lnTo>
                  <a:pt x="469127" y="556591"/>
                </a:lnTo>
                <a:lnTo>
                  <a:pt x="592373" y="0"/>
                </a:lnTo>
                <a:close/>
              </a:path>
            </a:pathLst>
          </a:custGeom>
          <a:solidFill>
            <a:srgbClr val="92D050">
              <a:alpha val="56000"/>
            </a:srgbClr>
          </a:solidFill>
          <a:ln>
            <a:solidFill>
              <a:srgbClr val="61942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6EE8815-328C-4B58-BB5A-E88B4D591779}"/>
              </a:ext>
            </a:extLst>
          </p:cNvPr>
          <p:cNvSpPr txBox="1"/>
          <p:nvPr/>
        </p:nvSpPr>
        <p:spPr>
          <a:xfrm>
            <a:off x="7311462" y="2092690"/>
            <a:ext cx="1210035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WASHINGTON PARK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347A62D-FB0D-4B9F-92B1-87BA9355E520}"/>
              </a:ext>
            </a:extLst>
          </p:cNvPr>
          <p:cNvCxnSpPr>
            <a:cxnSpLocks/>
          </p:cNvCxnSpPr>
          <p:nvPr/>
        </p:nvCxnSpPr>
        <p:spPr>
          <a:xfrm>
            <a:off x="8151094" y="2493797"/>
            <a:ext cx="288056" cy="314758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C6FC50FB-18FC-49E5-B41B-84DDDDAAC1C1}"/>
              </a:ext>
            </a:extLst>
          </p:cNvPr>
          <p:cNvSpPr/>
          <p:nvPr/>
        </p:nvSpPr>
        <p:spPr>
          <a:xfrm>
            <a:off x="7549116" y="2525233"/>
            <a:ext cx="3561907" cy="845288"/>
          </a:xfrm>
          <a:custGeom>
            <a:avLst/>
            <a:gdLst>
              <a:gd name="connsiteX0" fmla="*/ 0 w 3561907"/>
              <a:gd name="connsiteY0" fmla="*/ 659218 h 845288"/>
              <a:gd name="connsiteX1" fmla="*/ 228600 w 3561907"/>
              <a:gd name="connsiteY1" fmla="*/ 808074 h 845288"/>
              <a:gd name="connsiteX2" fmla="*/ 329610 w 3561907"/>
              <a:gd name="connsiteY2" fmla="*/ 834655 h 845288"/>
              <a:gd name="connsiteX3" fmla="*/ 414670 w 3561907"/>
              <a:gd name="connsiteY3" fmla="*/ 845288 h 845288"/>
              <a:gd name="connsiteX4" fmla="*/ 579475 w 3561907"/>
              <a:gd name="connsiteY4" fmla="*/ 744279 h 845288"/>
              <a:gd name="connsiteX5" fmla="*/ 829340 w 3561907"/>
              <a:gd name="connsiteY5" fmla="*/ 664534 h 845288"/>
              <a:gd name="connsiteX6" fmla="*/ 1020726 w 3561907"/>
              <a:gd name="connsiteY6" fmla="*/ 632637 h 845288"/>
              <a:gd name="connsiteX7" fmla="*/ 1392865 w 3561907"/>
              <a:gd name="connsiteY7" fmla="*/ 632637 h 845288"/>
              <a:gd name="connsiteX8" fmla="*/ 2030819 w 3561907"/>
              <a:gd name="connsiteY8" fmla="*/ 632637 h 845288"/>
              <a:gd name="connsiteX9" fmla="*/ 2248786 w 3561907"/>
              <a:gd name="connsiteY9" fmla="*/ 616688 h 845288"/>
              <a:gd name="connsiteX10" fmla="*/ 2450805 w 3561907"/>
              <a:gd name="connsiteY10" fmla="*/ 547576 h 845288"/>
              <a:gd name="connsiteX11" fmla="*/ 2923954 w 3561907"/>
              <a:gd name="connsiteY11" fmla="*/ 303027 h 845288"/>
              <a:gd name="connsiteX12" fmla="*/ 3189768 w 3561907"/>
              <a:gd name="connsiteY12" fmla="*/ 148855 h 845288"/>
              <a:gd name="connsiteX13" fmla="*/ 3370521 w 3561907"/>
              <a:gd name="connsiteY13" fmla="*/ 58479 h 845288"/>
              <a:gd name="connsiteX14" fmla="*/ 3561907 w 3561907"/>
              <a:gd name="connsiteY14" fmla="*/ 0 h 84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1907" h="845288">
                <a:moveTo>
                  <a:pt x="0" y="659218"/>
                </a:moveTo>
                <a:lnTo>
                  <a:pt x="228600" y="808074"/>
                </a:lnTo>
                <a:lnTo>
                  <a:pt x="329610" y="834655"/>
                </a:lnTo>
                <a:lnTo>
                  <a:pt x="414670" y="845288"/>
                </a:lnTo>
                <a:lnTo>
                  <a:pt x="579475" y="744279"/>
                </a:lnTo>
                <a:lnTo>
                  <a:pt x="829340" y="664534"/>
                </a:lnTo>
                <a:lnTo>
                  <a:pt x="1020726" y="632637"/>
                </a:lnTo>
                <a:lnTo>
                  <a:pt x="1392865" y="632637"/>
                </a:lnTo>
                <a:lnTo>
                  <a:pt x="2030819" y="632637"/>
                </a:lnTo>
                <a:lnTo>
                  <a:pt x="2248786" y="616688"/>
                </a:lnTo>
                <a:lnTo>
                  <a:pt x="2450805" y="547576"/>
                </a:lnTo>
                <a:lnTo>
                  <a:pt x="2923954" y="303027"/>
                </a:lnTo>
                <a:lnTo>
                  <a:pt x="3189768" y="148855"/>
                </a:lnTo>
                <a:lnTo>
                  <a:pt x="3370521" y="58479"/>
                </a:lnTo>
                <a:lnTo>
                  <a:pt x="3561907" y="0"/>
                </a:ln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50800">
              <a:srgbClr val="FFFF00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7E563FE-5C20-451B-9C63-E8D9845B230F}"/>
              </a:ext>
            </a:extLst>
          </p:cNvPr>
          <p:cNvCxnSpPr/>
          <p:nvPr/>
        </p:nvCxnSpPr>
        <p:spPr>
          <a:xfrm>
            <a:off x="2716395" y="2759594"/>
            <a:ext cx="113183" cy="1919632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0A9F70D-72EB-4746-8002-A4CC35DC34BA}"/>
              </a:ext>
            </a:extLst>
          </p:cNvPr>
          <p:cNvSpPr txBox="1"/>
          <p:nvPr/>
        </p:nvSpPr>
        <p:spPr>
          <a:xfrm rot="16007283">
            <a:off x="2016442" y="3232021"/>
            <a:ext cx="1262480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JUNIPER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E07BEE5-1017-4490-A2EF-6D8739C0EBA0}"/>
              </a:ext>
            </a:extLst>
          </p:cNvPr>
          <p:cNvSpPr/>
          <p:nvPr/>
        </p:nvSpPr>
        <p:spPr>
          <a:xfrm>
            <a:off x="3681428" y="2871276"/>
            <a:ext cx="56592" cy="962056"/>
          </a:xfrm>
          <a:custGeom>
            <a:avLst/>
            <a:gdLst>
              <a:gd name="connsiteX0" fmla="*/ 0 w 56592"/>
              <a:gd name="connsiteY0" fmla="*/ 0 h 962056"/>
              <a:gd name="connsiteX1" fmla="*/ 14893 w 56592"/>
              <a:gd name="connsiteY1" fmla="*/ 780367 h 962056"/>
              <a:gd name="connsiteX2" fmla="*/ 56592 w 56592"/>
              <a:gd name="connsiteY2" fmla="*/ 962056 h 96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92" h="962056">
                <a:moveTo>
                  <a:pt x="0" y="0"/>
                </a:moveTo>
                <a:lnTo>
                  <a:pt x="14893" y="780367"/>
                </a:lnTo>
                <a:lnTo>
                  <a:pt x="56592" y="962056"/>
                </a:ln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EEA8424-B536-4C14-AF98-B8793D48EF37}"/>
              </a:ext>
            </a:extLst>
          </p:cNvPr>
          <p:cNvSpPr txBox="1"/>
          <p:nvPr/>
        </p:nvSpPr>
        <p:spPr>
          <a:xfrm rot="16044546">
            <a:off x="2898388" y="2646717"/>
            <a:ext cx="1262480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HICKORY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08BC323F-B899-4265-BA00-7DCA5858D32F}"/>
              </a:ext>
            </a:extLst>
          </p:cNvPr>
          <p:cNvSpPr/>
          <p:nvPr/>
        </p:nvSpPr>
        <p:spPr>
          <a:xfrm>
            <a:off x="4446903" y="2960631"/>
            <a:ext cx="62548" cy="798238"/>
          </a:xfrm>
          <a:custGeom>
            <a:avLst/>
            <a:gdLst>
              <a:gd name="connsiteX0" fmla="*/ 0 w 62548"/>
              <a:gd name="connsiteY0" fmla="*/ 0 h 798238"/>
              <a:gd name="connsiteX1" fmla="*/ 53613 w 62548"/>
              <a:gd name="connsiteY1" fmla="*/ 250194 h 798238"/>
              <a:gd name="connsiteX2" fmla="*/ 62548 w 62548"/>
              <a:gd name="connsiteY2" fmla="*/ 798238 h 79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548" h="798238">
                <a:moveTo>
                  <a:pt x="0" y="0"/>
                </a:moveTo>
                <a:lnTo>
                  <a:pt x="53613" y="250194"/>
                </a:lnTo>
                <a:lnTo>
                  <a:pt x="62548" y="798238"/>
                </a:ln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CE56F6E-DBE2-45E0-B106-68F4B546595D}"/>
              </a:ext>
            </a:extLst>
          </p:cNvPr>
          <p:cNvSpPr txBox="1"/>
          <p:nvPr/>
        </p:nvSpPr>
        <p:spPr>
          <a:xfrm rot="16044546">
            <a:off x="4077171" y="2951874"/>
            <a:ext cx="583299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FIG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6446286-57D8-4531-A275-26CCAFE10B39}"/>
              </a:ext>
            </a:extLst>
          </p:cNvPr>
          <p:cNvCxnSpPr>
            <a:cxnSpLocks/>
          </p:cNvCxnSpPr>
          <p:nvPr/>
        </p:nvCxnSpPr>
        <p:spPr>
          <a:xfrm>
            <a:off x="5316504" y="3475047"/>
            <a:ext cx="7201" cy="244363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1FEB19E-D2F7-4A3B-9129-8DD6546D1783}"/>
              </a:ext>
            </a:extLst>
          </p:cNvPr>
          <p:cNvCxnSpPr/>
          <p:nvPr/>
        </p:nvCxnSpPr>
        <p:spPr>
          <a:xfrm flipH="1" flipV="1">
            <a:off x="5308767" y="3058406"/>
            <a:ext cx="7737" cy="231599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AEF79E3F-2A5E-435F-BC6E-01BE6C56D554}"/>
              </a:ext>
            </a:extLst>
          </p:cNvPr>
          <p:cNvSpPr txBox="1"/>
          <p:nvPr/>
        </p:nvSpPr>
        <p:spPr>
          <a:xfrm rot="16044546">
            <a:off x="4914230" y="2958151"/>
            <a:ext cx="583299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DATE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D7512C13-8236-4BDF-8DC4-C4EEA994AEDB}"/>
              </a:ext>
            </a:extLst>
          </p:cNvPr>
          <p:cNvSpPr/>
          <p:nvPr/>
        </p:nvSpPr>
        <p:spPr>
          <a:xfrm>
            <a:off x="6400800" y="1742364"/>
            <a:ext cx="309349" cy="3189027"/>
          </a:xfrm>
          <a:custGeom>
            <a:avLst/>
            <a:gdLst>
              <a:gd name="connsiteX0" fmla="*/ 150125 w 309349"/>
              <a:gd name="connsiteY0" fmla="*/ 0 h 3189027"/>
              <a:gd name="connsiteX1" fmla="*/ 309349 w 309349"/>
              <a:gd name="connsiteY1" fmla="*/ 1141863 h 3189027"/>
              <a:gd name="connsiteX2" fmla="*/ 150125 w 309349"/>
              <a:gd name="connsiteY2" fmla="*/ 1892490 h 3189027"/>
              <a:gd name="connsiteX3" fmla="*/ 0 w 309349"/>
              <a:gd name="connsiteY3" fmla="*/ 3189027 h 318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349" h="3189027">
                <a:moveTo>
                  <a:pt x="150125" y="0"/>
                </a:moveTo>
                <a:lnTo>
                  <a:pt x="309349" y="1141863"/>
                </a:lnTo>
                <a:lnTo>
                  <a:pt x="150125" y="1892490"/>
                </a:lnTo>
                <a:lnTo>
                  <a:pt x="0" y="3189027"/>
                </a:ln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17485768-9DC0-4A2E-B102-C82EF07423E5}"/>
              </a:ext>
            </a:extLst>
          </p:cNvPr>
          <p:cNvSpPr txBox="1"/>
          <p:nvPr/>
        </p:nvSpPr>
        <p:spPr>
          <a:xfrm rot="16916987">
            <a:off x="6254555" y="2932714"/>
            <a:ext cx="606040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ASH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4BB8595-37E9-44F2-B90C-0C050BE6E098}"/>
              </a:ext>
            </a:extLst>
          </p:cNvPr>
          <p:cNvCxnSpPr/>
          <p:nvPr/>
        </p:nvCxnSpPr>
        <p:spPr>
          <a:xfrm flipH="1" flipV="1">
            <a:off x="7453344" y="2808555"/>
            <a:ext cx="117874" cy="841360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2AD32420-8465-427E-BF6D-A9D6023F6FEF}"/>
              </a:ext>
            </a:extLst>
          </p:cNvPr>
          <p:cNvSpPr txBox="1"/>
          <p:nvPr/>
        </p:nvSpPr>
        <p:spPr>
          <a:xfrm rot="15726111">
            <a:off x="6708769" y="2583885"/>
            <a:ext cx="1262480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HARDING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D1EDF0E-1CAE-43FB-B370-EBC144CA6A9B}"/>
              </a:ext>
            </a:extLst>
          </p:cNvPr>
          <p:cNvSpPr/>
          <p:nvPr/>
        </p:nvSpPr>
        <p:spPr>
          <a:xfrm>
            <a:off x="8770961" y="2565779"/>
            <a:ext cx="154675" cy="2169994"/>
          </a:xfrm>
          <a:custGeom>
            <a:avLst/>
            <a:gdLst>
              <a:gd name="connsiteX0" fmla="*/ 154675 w 154675"/>
              <a:gd name="connsiteY0" fmla="*/ 0 h 2169994"/>
              <a:gd name="connsiteX1" fmla="*/ 0 w 154675"/>
              <a:gd name="connsiteY1" fmla="*/ 632346 h 2169994"/>
              <a:gd name="connsiteX2" fmla="*/ 27296 w 154675"/>
              <a:gd name="connsiteY2" fmla="*/ 2169994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75" h="2169994">
                <a:moveTo>
                  <a:pt x="154675" y="0"/>
                </a:moveTo>
                <a:lnTo>
                  <a:pt x="0" y="632346"/>
                </a:lnTo>
                <a:lnTo>
                  <a:pt x="27296" y="2169994"/>
                </a:lnTo>
              </a:path>
            </a:pathLst>
          </a:custGeom>
          <a:noFill/>
          <a:ln w="38100">
            <a:solidFill>
              <a:schemeClr val="tx1">
                <a:alpha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704E7A0-9A1D-4964-A962-077A72B29BCA}"/>
              </a:ext>
            </a:extLst>
          </p:cNvPr>
          <p:cNvSpPr txBox="1"/>
          <p:nvPr/>
        </p:nvSpPr>
        <p:spPr>
          <a:xfrm rot="17014715">
            <a:off x="8667982" y="2742923"/>
            <a:ext cx="606040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ROSE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0D3F34-A27D-43BB-9BBD-42CD1B476DF1}"/>
              </a:ext>
            </a:extLst>
          </p:cNvPr>
          <p:cNvGrpSpPr/>
          <p:nvPr/>
        </p:nvGrpSpPr>
        <p:grpSpPr>
          <a:xfrm>
            <a:off x="7844016" y="5724033"/>
            <a:ext cx="4318328" cy="297429"/>
            <a:chOff x="4518837" y="5574864"/>
            <a:chExt cx="4318328" cy="29742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167BFE-8AED-4AB5-AAE2-A94B52235E68}"/>
                </a:ext>
              </a:extLst>
            </p:cNvPr>
            <p:cNvSpPr/>
            <p:nvPr/>
          </p:nvSpPr>
          <p:spPr>
            <a:xfrm>
              <a:off x="4518837" y="5792967"/>
              <a:ext cx="4318328" cy="79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7BAAFA-FEFE-466A-A9AF-2DA668645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837" y="5668619"/>
              <a:ext cx="0" cy="1967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D02224-37EE-42B7-B0F8-1FDA8A17A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7165" y="5668618"/>
              <a:ext cx="0" cy="1967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08235-B8A9-4A2B-835F-EAD522A86738}"/>
                </a:ext>
              </a:extLst>
            </p:cNvPr>
            <p:cNvSpPr txBox="1"/>
            <p:nvPr/>
          </p:nvSpPr>
          <p:spPr>
            <a:xfrm>
              <a:off x="8155882" y="5574864"/>
              <a:ext cx="63292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1 mile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E7D41D-FF1B-4E7D-88BB-7D463AF199C6}"/>
              </a:ext>
            </a:extLst>
          </p:cNvPr>
          <p:cNvCxnSpPr>
            <a:cxnSpLocks/>
          </p:cNvCxnSpPr>
          <p:nvPr/>
        </p:nvCxnSpPr>
        <p:spPr>
          <a:xfrm>
            <a:off x="6130866" y="3475981"/>
            <a:ext cx="7201" cy="244363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C3E750-3B66-4F6D-9081-67C91803814D}"/>
              </a:ext>
            </a:extLst>
          </p:cNvPr>
          <p:cNvCxnSpPr>
            <a:cxnSpLocks/>
          </p:cNvCxnSpPr>
          <p:nvPr/>
        </p:nvCxnSpPr>
        <p:spPr>
          <a:xfrm flipH="1" flipV="1">
            <a:off x="6120324" y="3053730"/>
            <a:ext cx="7737" cy="231599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8FCB75-1542-4EDE-BDB9-9122BFE83559}"/>
              </a:ext>
            </a:extLst>
          </p:cNvPr>
          <p:cNvSpPr txBox="1"/>
          <p:nvPr/>
        </p:nvSpPr>
        <p:spPr>
          <a:xfrm rot="16044546">
            <a:off x="5620669" y="2896425"/>
            <a:ext cx="776427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BEECH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EF49C3-464F-4370-A514-8D2A16393E5C}"/>
              </a:ext>
            </a:extLst>
          </p:cNvPr>
          <p:cNvCxnSpPr>
            <a:cxnSpLocks/>
          </p:cNvCxnSpPr>
          <p:nvPr/>
        </p:nvCxnSpPr>
        <p:spPr>
          <a:xfrm>
            <a:off x="4921945" y="3492809"/>
            <a:ext cx="7201" cy="244363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6DEDFE-847B-428B-8ED4-CEFA602439C7}"/>
              </a:ext>
            </a:extLst>
          </p:cNvPr>
          <p:cNvCxnSpPr>
            <a:cxnSpLocks/>
          </p:cNvCxnSpPr>
          <p:nvPr/>
        </p:nvCxnSpPr>
        <p:spPr>
          <a:xfrm flipH="1" flipV="1">
            <a:off x="4914208" y="3076168"/>
            <a:ext cx="7737" cy="231599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61FBD6-F191-4753-8351-F7ECBED707CA}"/>
              </a:ext>
            </a:extLst>
          </p:cNvPr>
          <p:cNvSpPr txBox="1"/>
          <p:nvPr/>
        </p:nvSpPr>
        <p:spPr>
          <a:xfrm rot="16044546">
            <a:off x="4516663" y="3031580"/>
            <a:ext cx="583299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ELM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08B257-21A2-4E75-B97D-DDBC0F59EDEF}"/>
              </a:ext>
            </a:extLst>
          </p:cNvPr>
          <p:cNvCxnSpPr>
            <a:cxnSpLocks/>
          </p:cNvCxnSpPr>
          <p:nvPr/>
        </p:nvCxnSpPr>
        <p:spPr>
          <a:xfrm>
            <a:off x="4094499" y="3495612"/>
            <a:ext cx="7201" cy="244363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0EC8A6-6F08-4009-8857-DD7DE1864DE0}"/>
              </a:ext>
            </a:extLst>
          </p:cNvPr>
          <p:cNvCxnSpPr>
            <a:cxnSpLocks/>
          </p:cNvCxnSpPr>
          <p:nvPr/>
        </p:nvCxnSpPr>
        <p:spPr>
          <a:xfrm flipH="1" flipV="1">
            <a:off x="4089633" y="2947877"/>
            <a:ext cx="4867" cy="362694"/>
          </a:xfrm>
          <a:prstGeom prst="line">
            <a:avLst/>
          </a:prstGeom>
          <a:noFill/>
          <a:ln w="38100">
            <a:solidFill>
              <a:schemeClr val="tx1">
                <a:alpha val="75000"/>
              </a:schemeClr>
            </a:solidFill>
            <a:headEnd type="oval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09368"/>
                      <a:gd name="connsiteY0" fmla="*/ 2809568 h 2809568"/>
                      <a:gd name="connsiteX1" fmla="*/ 125361 w 1209368"/>
                      <a:gd name="connsiteY1" fmla="*/ 2337619 h 2809568"/>
                      <a:gd name="connsiteX2" fmla="*/ 258097 w 1209368"/>
                      <a:gd name="connsiteY2" fmla="*/ 2057400 h 2809568"/>
                      <a:gd name="connsiteX3" fmla="*/ 501445 w 1209368"/>
                      <a:gd name="connsiteY3" fmla="*/ 1755058 h 2809568"/>
                      <a:gd name="connsiteX4" fmla="*/ 737419 w 1209368"/>
                      <a:gd name="connsiteY4" fmla="*/ 1570703 h 2809568"/>
                      <a:gd name="connsiteX5" fmla="*/ 1091381 w 1209368"/>
                      <a:gd name="connsiteY5" fmla="*/ 929148 h 2809568"/>
                      <a:gd name="connsiteX6" fmla="*/ 1150374 w 1209368"/>
                      <a:gd name="connsiteY6" fmla="*/ 715297 h 2809568"/>
                      <a:gd name="connsiteX7" fmla="*/ 1143000 w 1209368"/>
                      <a:gd name="connsiteY7" fmla="*/ 287593 h 2809568"/>
                      <a:gd name="connsiteX8" fmla="*/ 1157748 w 1209368"/>
                      <a:gd name="connsiteY8" fmla="*/ 110613 h 2809568"/>
                      <a:gd name="connsiteX9" fmla="*/ 1209368 w 1209368"/>
                      <a:gd name="connsiteY9" fmla="*/ 0 h 2809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68" h="2809568" extrusionOk="0">
                        <a:moveTo>
                          <a:pt x="0" y="2809568"/>
                        </a:moveTo>
                        <a:cubicBezTo>
                          <a:pt x="61330" y="2624743"/>
                          <a:pt x="111064" y="2535331"/>
                          <a:pt x="125361" y="2337619"/>
                        </a:cubicBezTo>
                        <a:cubicBezTo>
                          <a:pt x="131186" y="2275195"/>
                          <a:pt x="238769" y="2133164"/>
                          <a:pt x="258097" y="2057400"/>
                        </a:cubicBezTo>
                        <a:cubicBezTo>
                          <a:pt x="286436" y="1997659"/>
                          <a:pt x="439811" y="1867653"/>
                          <a:pt x="501445" y="1755058"/>
                        </a:cubicBezTo>
                        <a:cubicBezTo>
                          <a:pt x="602835" y="1663732"/>
                          <a:pt x="695485" y="1577355"/>
                          <a:pt x="737419" y="1570703"/>
                        </a:cubicBezTo>
                        <a:cubicBezTo>
                          <a:pt x="838577" y="1430826"/>
                          <a:pt x="1012370" y="1193746"/>
                          <a:pt x="1091381" y="929148"/>
                        </a:cubicBezTo>
                        <a:cubicBezTo>
                          <a:pt x="1115882" y="876546"/>
                          <a:pt x="1112872" y="809510"/>
                          <a:pt x="1150374" y="715297"/>
                        </a:cubicBezTo>
                        <a:cubicBezTo>
                          <a:pt x="1119811" y="530777"/>
                          <a:pt x="1139943" y="489600"/>
                          <a:pt x="1143000" y="287593"/>
                        </a:cubicBezTo>
                        <a:cubicBezTo>
                          <a:pt x="1164736" y="216842"/>
                          <a:pt x="1145536" y="190267"/>
                          <a:pt x="1157748" y="110613"/>
                        </a:cubicBezTo>
                        <a:cubicBezTo>
                          <a:pt x="1161005" y="97171"/>
                          <a:pt x="1189060" y="49765"/>
                          <a:pt x="1209368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CAC2D6-926A-42A0-B6F6-490791212F1B}"/>
              </a:ext>
            </a:extLst>
          </p:cNvPr>
          <p:cNvSpPr txBox="1"/>
          <p:nvPr/>
        </p:nvSpPr>
        <p:spPr>
          <a:xfrm rot="16200000">
            <a:off x="3616989" y="2944942"/>
            <a:ext cx="692969" cy="276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GRAPE</a:t>
            </a:r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A92CEB-8B95-4421-9236-65981D75949E}"/>
              </a:ext>
            </a:extLst>
          </p:cNvPr>
          <p:cNvSpPr/>
          <p:nvPr/>
        </p:nvSpPr>
        <p:spPr>
          <a:xfrm>
            <a:off x="2583688" y="2779410"/>
            <a:ext cx="274320" cy="274320"/>
          </a:xfrm>
          <a:prstGeom prst="ellipse">
            <a:avLst/>
          </a:prstGeom>
          <a:noFill/>
          <a:ln w="38100">
            <a:solidFill>
              <a:srgbClr val="F5822B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A94C85-EBE3-4B66-BACE-949EDC06F94A}"/>
              </a:ext>
            </a:extLst>
          </p:cNvPr>
          <p:cNvSpPr/>
          <p:nvPr/>
        </p:nvSpPr>
        <p:spPr>
          <a:xfrm>
            <a:off x="3543172" y="3154680"/>
            <a:ext cx="274320" cy="274320"/>
          </a:xfrm>
          <a:prstGeom prst="ellipse">
            <a:avLst/>
          </a:prstGeom>
          <a:noFill/>
          <a:ln w="38100">
            <a:solidFill>
              <a:srgbClr val="F5822B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D0093A-84D3-44BA-82A5-F5B0EC729862}"/>
              </a:ext>
            </a:extLst>
          </p:cNvPr>
          <p:cNvSpPr/>
          <p:nvPr/>
        </p:nvSpPr>
        <p:spPr>
          <a:xfrm>
            <a:off x="4368488" y="3236758"/>
            <a:ext cx="274320" cy="274320"/>
          </a:xfrm>
          <a:prstGeom prst="ellipse">
            <a:avLst/>
          </a:prstGeom>
          <a:noFill/>
          <a:ln w="38100">
            <a:solidFill>
              <a:srgbClr val="F5822B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AD3B3E3-8A97-4FA4-835F-07B94B006ADF}"/>
              </a:ext>
            </a:extLst>
          </p:cNvPr>
          <p:cNvSpPr/>
          <p:nvPr/>
        </p:nvSpPr>
        <p:spPr>
          <a:xfrm>
            <a:off x="7377316" y="3082519"/>
            <a:ext cx="274320" cy="274320"/>
          </a:xfrm>
          <a:prstGeom prst="ellipse">
            <a:avLst/>
          </a:prstGeom>
          <a:noFill/>
          <a:ln w="38100">
            <a:solidFill>
              <a:srgbClr val="F5822B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1657425-F71D-4395-8200-CAD81E9F8AFC}"/>
              </a:ext>
            </a:extLst>
          </p:cNvPr>
          <p:cNvSpPr/>
          <p:nvPr/>
        </p:nvSpPr>
        <p:spPr>
          <a:xfrm>
            <a:off x="8647164" y="3063240"/>
            <a:ext cx="274320" cy="274320"/>
          </a:xfrm>
          <a:prstGeom prst="ellipse">
            <a:avLst/>
          </a:prstGeom>
          <a:noFill/>
          <a:ln w="38100">
            <a:solidFill>
              <a:srgbClr val="F5822B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767F21-51BF-4141-A6E8-9CD34BAB484B}"/>
              </a:ext>
            </a:extLst>
          </p:cNvPr>
          <p:cNvSpPr/>
          <p:nvPr/>
        </p:nvSpPr>
        <p:spPr>
          <a:xfrm>
            <a:off x="11000522" y="2417195"/>
            <a:ext cx="274320" cy="274320"/>
          </a:xfrm>
          <a:prstGeom prst="ellipse">
            <a:avLst/>
          </a:prstGeom>
          <a:noFill/>
          <a:ln w="38100">
            <a:solidFill>
              <a:srgbClr val="F5822B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342089-0FDC-4B7E-85BD-F68F8D1A699C}"/>
              </a:ext>
            </a:extLst>
          </p:cNvPr>
          <p:cNvGrpSpPr/>
          <p:nvPr/>
        </p:nvGrpSpPr>
        <p:grpSpPr>
          <a:xfrm>
            <a:off x="11542165" y="4951903"/>
            <a:ext cx="681279" cy="658620"/>
            <a:chOff x="11484406" y="4924495"/>
            <a:chExt cx="681279" cy="6586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B40E86E-6A83-4974-9ECA-01A3820DFE4B}"/>
                </a:ext>
              </a:extLst>
            </p:cNvPr>
            <p:cNvSpPr/>
            <p:nvPr/>
          </p:nvSpPr>
          <p:spPr>
            <a:xfrm rot="20401108">
              <a:off x="11611557" y="4924495"/>
              <a:ext cx="432192" cy="4321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628B7F16-4D0D-4F17-BDCD-6CDF7BB8B092}"/>
                </a:ext>
              </a:extLst>
            </p:cNvPr>
            <p:cNvSpPr/>
            <p:nvPr/>
          </p:nvSpPr>
          <p:spPr>
            <a:xfrm rot="12060598">
              <a:off x="11687886" y="4926149"/>
              <a:ext cx="274320" cy="4145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F6103B-3763-44CB-BC69-34985F622D47}"/>
                </a:ext>
              </a:extLst>
            </p:cNvPr>
            <p:cNvSpPr txBox="1"/>
            <p:nvPr/>
          </p:nvSpPr>
          <p:spPr>
            <a:xfrm>
              <a:off x="11484406" y="5306116"/>
              <a:ext cx="681279" cy="2769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North</a:t>
              </a:r>
              <a:endParaRPr lang="en-US" sz="105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70E04A-B7AB-4AF1-A2D3-A009B10C836E}"/>
              </a:ext>
            </a:extLst>
          </p:cNvPr>
          <p:cNvSpPr/>
          <p:nvPr/>
        </p:nvSpPr>
        <p:spPr>
          <a:xfrm>
            <a:off x="5357091" y="3229648"/>
            <a:ext cx="1253067" cy="123152"/>
          </a:xfrm>
          <a:custGeom>
            <a:avLst/>
            <a:gdLst>
              <a:gd name="connsiteX0" fmla="*/ 1253067 w 1253067"/>
              <a:gd name="connsiteY0" fmla="*/ 0 h 123152"/>
              <a:gd name="connsiteX1" fmla="*/ 880533 w 1253067"/>
              <a:gd name="connsiteY1" fmla="*/ 101600 h 123152"/>
              <a:gd name="connsiteX2" fmla="*/ 0 w 1253067"/>
              <a:gd name="connsiteY2" fmla="*/ 123152 h 12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3067" h="123152">
                <a:moveTo>
                  <a:pt x="1253067" y="0"/>
                </a:moveTo>
                <a:lnTo>
                  <a:pt x="880533" y="101600"/>
                </a:lnTo>
                <a:lnTo>
                  <a:pt x="0" y="123152"/>
                </a:ln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50800">
              <a:srgbClr val="FFFF00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train on a train track with trees in the background&#10;&#10;Description automatically generated">
            <a:extLst>
              <a:ext uri="{FF2B5EF4-FFF2-40B4-BE49-F238E27FC236}">
                <a16:creationId xmlns:a16="http://schemas.microsoft.com/office/drawing/2014/main" id="{3F81A104-4422-4348-819A-C2D0690CB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570" y="196323"/>
            <a:ext cx="3075274" cy="1740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B59D44-3BB6-430B-95FC-9C79CA2289E7}"/>
              </a:ext>
            </a:extLst>
          </p:cNvPr>
          <p:cNvCxnSpPr>
            <a:cxnSpLocks/>
          </p:cNvCxnSpPr>
          <p:nvPr/>
        </p:nvCxnSpPr>
        <p:spPr>
          <a:xfrm>
            <a:off x="5068317" y="1936928"/>
            <a:ext cx="0" cy="1360810"/>
          </a:xfrm>
          <a:prstGeom prst="straightConnector1">
            <a:avLst/>
          </a:prstGeom>
          <a:ln w="349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dirt road&#10;&#10;Description automatically generated">
            <a:extLst>
              <a:ext uri="{FF2B5EF4-FFF2-40B4-BE49-F238E27FC236}">
                <a16:creationId xmlns:a16="http://schemas.microsoft.com/office/drawing/2014/main" id="{BBC234A3-8925-4D32-B4D9-825EB12957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40" y="178034"/>
            <a:ext cx="3075274" cy="1740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9EA5E8-9AC8-4130-B76D-049FED088A8D}"/>
              </a:ext>
            </a:extLst>
          </p:cNvPr>
          <p:cNvCxnSpPr>
            <a:cxnSpLocks/>
          </p:cNvCxnSpPr>
          <p:nvPr/>
        </p:nvCxnSpPr>
        <p:spPr>
          <a:xfrm>
            <a:off x="8560706" y="1957148"/>
            <a:ext cx="0" cy="1172076"/>
          </a:xfrm>
          <a:prstGeom prst="straightConnector1">
            <a:avLst/>
          </a:prstGeom>
          <a:ln w="349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picture containing outdoor, building, street, car&#10;&#10;Description automatically generated">
            <a:extLst>
              <a:ext uri="{FF2B5EF4-FFF2-40B4-BE49-F238E27FC236}">
                <a16:creationId xmlns:a16="http://schemas.microsoft.com/office/drawing/2014/main" id="{EFE6DEFA-F318-43C8-8BB6-FC8F7847C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34" t="4978" r="750" b="16005"/>
          <a:stretch/>
        </p:blipFill>
        <p:spPr>
          <a:xfrm>
            <a:off x="303540" y="210082"/>
            <a:ext cx="3171634" cy="1784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E81299F-7E85-41EF-9BB1-FFFFAB3BA680}"/>
              </a:ext>
            </a:extLst>
          </p:cNvPr>
          <p:cNvCxnSpPr>
            <a:cxnSpLocks/>
            <a:stCxn id="53" idx="1"/>
          </p:cNvCxnSpPr>
          <p:nvPr/>
        </p:nvCxnSpPr>
        <p:spPr>
          <a:xfrm>
            <a:off x="1889357" y="1994654"/>
            <a:ext cx="231431" cy="1063752"/>
          </a:xfrm>
          <a:prstGeom prst="straightConnector1">
            <a:avLst/>
          </a:prstGeom>
          <a:ln w="349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A picture containing building, bridge, road, tower&#10;&#10;Description automatically generated">
            <a:extLst>
              <a:ext uri="{FF2B5EF4-FFF2-40B4-BE49-F238E27FC236}">
                <a16:creationId xmlns:a16="http://schemas.microsoft.com/office/drawing/2014/main" id="{68E1CB3B-F1A9-430D-A641-C38BAEE421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598" y="3928941"/>
            <a:ext cx="3473070" cy="1954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7883966-5D35-4249-BFAF-D0A3CFAA2C98}"/>
              </a:ext>
            </a:extLst>
          </p:cNvPr>
          <p:cNvCxnSpPr>
            <a:cxnSpLocks/>
          </p:cNvCxnSpPr>
          <p:nvPr/>
        </p:nvCxnSpPr>
        <p:spPr>
          <a:xfrm flipV="1">
            <a:off x="5431455" y="3508834"/>
            <a:ext cx="0" cy="420107"/>
          </a:xfrm>
          <a:prstGeom prst="straightConnector1">
            <a:avLst/>
          </a:prstGeom>
          <a:ln w="349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A picture containing text&#10;&#10;Description automatically generated">
            <a:extLst>
              <a:ext uri="{FF2B5EF4-FFF2-40B4-BE49-F238E27FC236}">
                <a16:creationId xmlns:a16="http://schemas.microsoft.com/office/drawing/2014/main" id="{37428783-6C75-4271-BC2B-1952738FCD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68" t="64059" r="85199" b="9046"/>
          <a:stretch/>
        </p:blipFill>
        <p:spPr>
          <a:xfrm>
            <a:off x="8277050" y="3366669"/>
            <a:ext cx="2671250" cy="255823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BC87DEC-AEBB-4DF7-AA79-7CC485DD7B5A}"/>
              </a:ext>
            </a:extLst>
          </p:cNvPr>
          <p:cNvSpPr txBox="1"/>
          <p:nvPr/>
        </p:nvSpPr>
        <p:spPr>
          <a:xfrm rot="17014715">
            <a:off x="8941517" y="3851161"/>
            <a:ext cx="1406493" cy="307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ROSE STREET</a:t>
            </a:r>
          </a:p>
        </p:txBody>
      </p:sp>
    </p:spTree>
    <p:extLst>
      <p:ext uri="{BB962C8B-B14F-4D97-AF65-F5344CB8AC3E}">
        <p14:creationId xmlns:p14="http://schemas.microsoft.com/office/powerpoint/2010/main" val="8383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irt&#10;&#10;Description automatically generated">
            <a:extLst>
              <a:ext uri="{FF2B5EF4-FFF2-40B4-BE49-F238E27FC236}">
                <a16:creationId xmlns:a16="http://schemas.microsoft.com/office/drawing/2014/main" id="{7E382ADB-692F-43A3-80E3-B224DCD97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38"/>
          <a:stretch/>
        </p:blipFill>
        <p:spPr>
          <a:xfrm>
            <a:off x="5135336" y="160617"/>
            <a:ext cx="6884863" cy="440273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PROPOSED: DECOMPOSED GRANITE TRAIL</a:t>
            </a:r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7EFA05CE-4976-48E0-AF3D-9BC5CD67F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146276"/>
              </p:ext>
            </p:extLst>
          </p:nvPr>
        </p:nvGraphicFramePr>
        <p:xfrm>
          <a:off x="113890" y="2703799"/>
          <a:ext cx="4764405" cy="3314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2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1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66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100" b="1" spc="-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IMPROVEMENT</a:t>
                      </a:r>
                      <a:r>
                        <a:rPr lang="en-US" sz="1050" b="1" i="0" kern="1200" spc="-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/>
                      </a:r>
                      <a:br>
                        <a:rPr lang="en-US" sz="1050" b="1" i="0" kern="1200" spc="-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</a:br>
                      <a:endParaRPr sz="105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7429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200" b="1" spc="-1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DESCRIPTION</a:t>
                      </a:r>
                      <a:r>
                        <a:rPr lang="en-US" sz="1050" b="1" i="0" kern="1200" spc="-1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/>
                      </a:r>
                      <a:br>
                        <a:rPr lang="en-US" sz="1050" b="1" i="0" kern="1200" spc="-15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</a:br>
                      <a:endParaRPr sz="105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7429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863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7302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  <a:t>DECOMPOSED GRANITE PATH</a:t>
                      </a:r>
                      <a:b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Arial Black"/>
                      </a:endParaRPr>
                    </a:p>
                  </a:txBody>
                  <a:tcPr marL="0" marR="0" marT="939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  <a:t>SEATING AREA, WATER BOTTLE FILLER, WASTE RECEPTACLES, PET WASTE </a:t>
                      </a:r>
                      <a:b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3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  <a:t>FITNESS STATION/ADVENTURE PLAY AREA</a:t>
                      </a:r>
                      <a:br>
                        <a:rPr lang="en-US" sz="1100" b="1" kern="1200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4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  <a:t>NATIVE CALIFORNIA-FRIENDLY LANDSCAPING AND POLLINATOR GARDENS</a:t>
                      </a:r>
                      <a:b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952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5</a:t>
                      </a:r>
                      <a:endParaRPr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  <a:t>ENHANCED FENCING (Broadway to Rose)</a:t>
                      </a:r>
                      <a:b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325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6</a:t>
                      </a:r>
                      <a:endParaRPr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85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  <a:t>LIGHTING (Date to Midway)</a:t>
                      </a:r>
                      <a:br>
                        <a:rPr lang="en-US" sz="1100" b="1" spc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 Black"/>
                        </a:rPr>
                      </a:br>
                      <a:endParaRPr lang="en-US" sz="1100" b="1" i="1" kern="1200" spc="0" dirty="0">
                        <a:solidFill>
                          <a:srgbClr val="4B4F5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88900" marB="0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914534"/>
                  </a:ext>
                </a:extLst>
              </a:tr>
            </a:tbl>
          </a:graphicData>
        </a:graphic>
      </p:graphicFrame>
      <p:pic>
        <p:nvPicPr>
          <p:cNvPr id="8" name="Picture 7" descr="A dirt path next to a fence&#10;&#10;Description automatically generated">
            <a:extLst>
              <a:ext uri="{FF2B5EF4-FFF2-40B4-BE49-F238E27FC236}">
                <a16:creationId xmlns:a16="http://schemas.microsoft.com/office/drawing/2014/main" id="{B473AB22-0DC0-4E45-8BF4-229C5314B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16" b="25703"/>
          <a:stretch/>
        </p:blipFill>
        <p:spPr>
          <a:xfrm flipH="1">
            <a:off x="113890" y="144607"/>
            <a:ext cx="4764405" cy="255571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9432E8A-597A-4BFD-B613-82291740747E}"/>
              </a:ext>
            </a:extLst>
          </p:cNvPr>
          <p:cNvSpPr/>
          <p:nvPr/>
        </p:nvSpPr>
        <p:spPr>
          <a:xfrm>
            <a:off x="1837460" y="144607"/>
            <a:ext cx="3040835" cy="445871"/>
          </a:xfrm>
          <a:custGeom>
            <a:avLst/>
            <a:gdLst>
              <a:gd name="connsiteX0" fmla="*/ 3396343 w 3396343"/>
              <a:gd name="connsiteY0" fmla="*/ 0 h 464457"/>
              <a:gd name="connsiteX1" fmla="*/ 3396343 w 3396343"/>
              <a:gd name="connsiteY1" fmla="*/ 420914 h 464457"/>
              <a:gd name="connsiteX2" fmla="*/ 1930400 w 3396343"/>
              <a:gd name="connsiteY2" fmla="*/ 464457 h 464457"/>
              <a:gd name="connsiteX3" fmla="*/ 1349828 w 3396343"/>
              <a:gd name="connsiteY3" fmla="*/ 391886 h 464457"/>
              <a:gd name="connsiteX4" fmla="*/ 1117600 w 3396343"/>
              <a:gd name="connsiteY4" fmla="*/ 275772 h 464457"/>
              <a:gd name="connsiteX5" fmla="*/ 449943 w 3396343"/>
              <a:gd name="connsiteY5" fmla="*/ 217714 h 464457"/>
              <a:gd name="connsiteX6" fmla="*/ 203200 w 3396343"/>
              <a:gd name="connsiteY6" fmla="*/ 116114 h 464457"/>
              <a:gd name="connsiteX7" fmla="*/ 0 w 3396343"/>
              <a:gd name="connsiteY7" fmla="*/ 14514 h 464457"/>
              <a:gd name="connsiteX8" fmla="*/ 3352800 w 3396343"/>
              <a:gd name="connsiteY8" fmla="*/ 43543 h 464457"/>
              <a:gd name="connsiteX0" fmla="*/ 3396343 w 3396343"/>
              <a:gd name="connsiteY0" fmla="*/ 0 h 464457"/>
              <a:gd name="connsiteX1" fmla="*/ 3396343 w 3396343"/>
              <a:gd name="connsiteY1" fmla="*/ 420914 h 464457"/>
              <a:gd name="connsiteX2" fmla="*/ 1930400 w 3396343"/>
              <a:gd name="connsiteY2" fmla="*/ 464457 h 464457"/>
              <a:gd name="connsiteX3" fmla="*/ 1349828 w 3396343"/>
              <a:gd name="connsiteY3" fmla="*/ 391886 h 464457"/>
              <a:gd name="connsiteX4" fmla="*/ 1117600 w 3396343"/>
              <a:gd name="connsiteY4" fmla="*/ 275772 h 464457"/>
              <a:gd name="connsiteX5" fmla="*/ 449943 w 3396343"/>
              <a:gd name="connsiteY5" fmla="*/ 217714 h 464457"/>
              <a:gd name="connsiteX6" fmla="*/ 203200 w 3396343"/>
              <a:gd name="connsiteY6" fmla="*/ 116114 h 464457"/>
              <a:gd name="connsiteX7" fmla="*/ 0 w 3396343"/>
              <a:gd name="connsiteY7" fmla="*/ 14514 h 464457"/>
              <a:gd name="connsiteX8" fmla="*/ 3291561 w 3396343"/>
              <a:gd name="connsiteY8" fmla="*/ 23424 h 464457"/>
              <a:gd name="connsiteX0" fmla="*/ 3396343 w 3396343"/>
              <a:gd name="connsiteY0" fmla="*/ 0 h 464457"/>
              <a:gd name="connsiteX1" fmla="*/ 3396343 w 3396343"/>
              <a:gd name="connsiteY1" fmla="*/ 420914 h 464457"/>
              <a:gd name="connsiteX2" fmla="*/ 1930400 w 3396343"/>
              <a:gd name="connsiteY2" fmla="*/ 464457 h 464457"/>
              <a:gd name="connsiteX3" fmla="*/ 1349828 w 3396343"/>
              <a:gd name="connsiteY3" fmla="*/ 391886 h 464457"/>
              <a:gd name="connsiteX4" fmla="*/ 1117600 w 3396343"/>
              <a:gd name="connsiteY4" fmla="*/ 275772 h 464457"/>
              <a:gd name="connsiteX5" fmla="*/ 449943 w 3396343"/>
              <a:gd name="connsiteY5" fmla="*/ 217714 h 464457"/>
              <a:gd name="connsiteX6" fmla="*/ 203200 w 3396343"/>
              <a:gd name="connsiteY6" fmla="*/ 116114 h 464457"/>
              <a:gd name="connsiteX7" fmla="*/ 0 w 3396343"/>
              <a:gd name="connsiteY7" fmla="*/ 14514 h 464457"/>
              <a:gd name="connsiteX8" fmla="*/ 3291561 w 3396343"/>
              <a:gd name="connsiteY8" fmla="*/ 23424 h 464457"/>
              <a:gd name="connsiteX0" fmla="*/ 3396343 w 3396343"/>
              <a:gd name="connsiteY0" fmla="*/ 30756 h 449943"/>
              <a:gd name="connsiteX1" fmla="*/ 3396343 w 3396343"/>
              <a:gd name="connsiteY1" fmla="*/ 406400 h 449943"/>
              <a:gd name="connsiteX2" fmla="*/ 1930400 w 3396343"/>
              <a:gd name="connsiteY2" fmla="*/ 449943 h 449943"/>
              <a:gd name="connsiteX3" fmla="*/ 1349828 w 3396343"/>
              <a:gd name="connsiteY3" fmla="*/ 377372 h 449943"/>
              <a:gd name="connsiteX4" fmla="*/ 1117600 w 3396343"/>
              <a:gd name="connsiteY4" fmla="*/ 261258 h 449943"/>
              <a:gd name="connsiteX5" fmla="*/ 449943 w 3396343"/>
              <a:gd name="connsiteY5" fmla="*/ 203200 h 449943"/>
              <a:gd name="connsiteX6" fmla="*/ 203200 w 3396343"/>
              <a:gd name="connsiteY6" fmla="*/ 101600 h 449943"/>
              <a:gd name="connsiteX7" fmla="*/ 0 w 3396343"/>
              <a:gd name="connsiteY7" fmla="*/ 0 h 449943"/>
              <a:gd name="connsiteX8" fmla="*/ 3291561 w 3396343"/>
              <a:gd name="connsiteY8" fmla="*/ 8910 h 449943"/>
              <a:gd name="connsiteX0" fmla="*/ 3390777 w 3396343"/>
              <a:gd name="connsiteY0" fmla="*/ 5607 h 449943"/>
              <a:gd name="connsiteX1" fmla="*/ 3396343 w 3396343"/>
              <a:gd name="connsiteY1" fmla="*/ 406400 h 449943"/>
              <a:gd name="connsiteX2" fmla="*/ 1930400 w 3396343"/>
              <a:gd name="connsiteY2" fmla="*/ 449943 h 449943"/>
              <a:gd name="connsiteX3" fmla="*/ 1349828 w 3396343"/>
              <a:gd name="connsiteY3" fmla="*/ 377372 h 449943"/>
              <a:gd name="connsiteX4" fmla="*/ 1117600 w 3396343"/>
              <a:gd name="connsiteY4" fmla="*/ 261258 h 449943"/>
              <a:gd name="connsiteX5" fmla="*/ 449943 w 3396343"/>
              <a:gd name="connsiteY5" fmla="*/ 203200 h 449943"/>
              <a:gd name="connsiteX6" fmla="*/ 203200 w 3396343"/>
              <a:gd name="connsiteY6" fmla="*/ 101600 h 449943"/>
              <a:gd name="connsiteX7" fmla="*/ 0 w 3396343"/>
              <a:gd name="connsiteY7" fmla="*/ 0 h 449943"/>
              <a:gd name="connsiteX8" fmla="*/ 3291561 w 3396343"/>
              <a:gd name="connsiteY8" fmla="*/ 8910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6343" h="449943">
                <a:moveTo>
                  <a:pt x="3390777" y="5607"/>
                </a:moveTo>
                <a:cubicBezTo>
                  <a:pt x="3392632" y="139205"/>
                  <a:pt x="3394488" y="272802"/>
                  <a:pt x="3396343" y="406400"/>
                </a:cubicBezTo>
                <a:lnTo>
                  <a:pt x="1930400" y="449943"/>
                </a:lnTo>
                <a:lnTo>
                  <a:pt x="1349828" y="377372"/>
                </a:lnTo>
                <a:lnTo>
                  <a:pt x="1117600" y="261258"/>
                </a:lnTo>
                <a:lnTo>
                  <a:pt x="449943" y="203200"/>
                </a:lnTo>
                <a:lnTo>
                  <a:pt x="203200" y="101600"/>
                </a:lnTo>
                <a:lnTo>
                  <a:pt x="0" y="0"/>
                </a:lnTo>
                <a:lnTo>
                  <a:pt x="3291561" y="891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1BAEE8-D1BE-4F7C-8C1A-7B38CCC0DF3C}"/>
              </a:ext>
            </a:extLst>
          </p:cNvPr>
          <p:cNvSpPr/>
          <p:nvPr/>
        </p:nvSpPr>
        <p:spPr>
          <a:xfrm>
            <a:off x="7610475" y="3232048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E3FCD7-B228-408F-87A2-C6352EAD0520}"/>
              </a:ext>
            </a:extLst>
          </p:cNvPr>
          <p:cNvSpPr/>
          <p:nvPr/>
        </p:nvSpPr>
        <p:spPr>
          <a:xfrm>
            <a:off x="6219825" y="2922153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189741-F58B-4E0D-9DC5-3EF2E87292E7}"/>
              </a:ext>
            </a:extLst>
          </p:cNvPr>
          <p:cNvSpPr/>
          <p:nvPr/>
        </p:nvSpPr>
        <p:spPr>
          <a:xfrm>
            <a:off x="9467850" y="774598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A3A14C-9B70-4DF1-AB77-4D09DF251030}"/>
              </a:ext>
            </a:extLst>
          </p:cNvPr>
          <p:cNvSpPr/>
          <p:nvPr/>
        </p:nvSpPr>
        <p:spPr>
          <a:xfrm>
            <a:off x="8340147" y="1688327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234F89-7E86-4343-B56C-57CD44EDE95E}"/>
              </a:ext>
            </a:extLst>
          </p:cNvPr>
          <p:cNvSpPr/>
          <p:nvPr/>
        </p:nvSpPr>
        <p:spPr>
          <a:xfrm>
            <a:off x="10482617" y="2386588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1AD6B7-39EE-4D12-A598-28FB60F29722}"/>
              </a:ext>
            </a:extLst>
          </p:cNvPr>
          <p:cNvSpPr/>
          <p:nvPr/>
        </p:nvSpPr>
        <p:spPr>
          <a:xfrm>
            <a:off x="11554919" y="158647"/>
            <a:ext cx="352425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tlCol="0" anchor="ctr" anchorCtr="1"/>
          <a:lstStyle/>
          <a:p>
            <a:pPr algn="just"/>
            <a:r>
              <a:rPr lang="en-US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70D5A-7E5C-47F6-B296-80939274015B}"/>
              </a:ext>
            </a:extLst>
          </p:cNvPr>
          <p:cNvSpPr txBox="1"/>
          <p:nvPr/>
        </p:nvSpPr>
        <p:spPr>
          <a:xfrm>
            <a:off x="5372078" y="4957868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spc="0" dirty="0">
                <a:solidFill>
                  <a:schemeClr val="tx1"/>
                </a:solidFill>
                <a:latin typeface="Century Gothic" panose="020B0502020202020204" pitchFamily="34" charset="0"/>
                <a:cs typeface="Arial Black"/>
              </a:rPr>
              <a:t>NORTH SIDE </a:t>
            </a:r>
          </a:p>
          <a:p>
            <a:pPr algn="ctr"/>
            <a:r>
              <a:rPr lang="en-US" sz="1800" b="1" spc="0" dirty="0">
                <a:solidFill>
                  <a:schemeClr val="tx1"/>
                </a:solidFill>
                <a:latin typeface="Century Gothic" panose="020B0502020202020204" pitchFamily="34" charset="0"/>
                <a:cs typeface="Arial Black"/>
              </a:rPr>
              <a:t>DATE STREET TO MIDWAY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24BC0-43E0-4E8C-B671-5A36128E6FE2}"/>
              </a:ext>
            </a:extLst>
          </p:cNvPr>
          <p:cNvSpPr txBox="1"/>
          <p:nvPr/>
        </p:nvSpPr>
        <p:spPr>
          <a:xfrm>
            <a:off x="1565504" y="2422228"/>
            <a:ext cx="33127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EXAMPLE IMAGE OF DECOMPOSED GRANITE TRAIL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911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7092" y="6008390"/>
            <a:ext cx="10058400" cy="851407"/>
          </a:xfrm>
        </p:spPr>
        <p:txBody>
          <a:bodyPr anchor="ctr">
            <a:normAutofit/>
          </a:bodyPr>
          <a:lstStyle/>
          <a:p>
            <a:r>
              <a:rPr lang="en-US" dirty="0"/>
              <a:t>PROPOSED POLLINATOR GARDEN NEAR DATE STREET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319CF-9339-4E10-805C-8BD597CDD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84"/>
          <a:stretch/>
        </p:blipFill>
        <p:spPr>
          <a:xfrm>
            <a:off x="-384852" y="0"/>
            <a:ext cx="12190523" cy="6008390"/>
          </a:xfrm>
          <a:prstGeom prst="rect">
            <a:avLst/>
          </a:prstGeom>
        </p:spPr>
      </p:pic>
      <p:pic>
        <p:nvPicPr>
          <p:cNvPr id="4" name="Picture 3" descr="A caterpillar on a leaf&#10;&#10;Description automatically generated with medium confidence">
            <a:extLst>
              <a:ext uri="{FF2B5EF4-FFF2-40B4-BE49-F238E27FC236}">
                <a16:creationId xmlns:a16="http://schemas.microsoft.com/office/drawing/2014/main" id="{0063EF91-D3A4-4ADD-A9DB-7E708F7B6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5" t="-1238" r="15359" b="1238"/>
          <a:stretch/>
        </p:blipFill>
        <p:spPr>
          <a:xfrm>
            <a:off x="10075492" y="3993755"/>
            <a:ext cx="1581392" cy="191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2883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RM">
      <a:dk1>
        <a:srgbClr val="000000"/>
      </a:dk1>
      <a:lt1>
        <a:sysClr val="window" lastClr="FFFFFF"/>
      </a:lt1>
      <a:dk2>
        <a:srgbClr val="4D4D4F"/>
      </a:dk2>
      <a:lt2>
        <a:srgbClr val="CCDDEA"/>
      </a:lt2>
      <a:accent1>
        <a:srgbClr val="F5822B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RM-PowerPoint-Template.potx" id="{D7E5871D-4EC8-416D-987B-FFED89BB9EC3}" vid="{786ABA4A-F1DB-4697-A7A6-DC5664060A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9429</TotalTime>
  <Words>761</Words>
  <Application>Microsoft Office PowerPoint</Application>
  <PresentationFormat>Widescreen</PresentationFormat>
  <Paragraphs>262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Blackadder ITC</vt:lpstr>
      <vt:lpstr>Calibri</vt:lpstr>
      <vt:lpstr>Century Gothic</vt:lpstr>
      <vt:lpstr>Gill Sans MT</vt:lpstr>
      <vt:lpstr>Wingdings</vt:lpstr>
      <vt:lpstr>Retrospect</vt:lpstr>
      <vt:lpstr>PowerPoint Presentation</vt:lpstr>
      <vt:lpstr>PowerPoint Presentation</vt:lpstr>
      <vt:lpstr>Current Project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Szubielski, Kayla M.</dc:creator>
  <cp:lastModifiedBy>Joanna Axelrod</cp:lastModifiedBy>
  <cp:revision>81</cp:revision>
  <cp:lastPrinted>2022-01-26T20:59:23Z</cp:lastPrinted>
  <dcterms:created xsi:type="dcterms:W3CDTF">2020-11-16T22:02:54Z</dcterms:created>
  <dcterms:modified xsi:type="dcterms:W3CDTF">2022-01-27T16:45:25Z</dcterms:modified>
</cp:coreProperties>
</file>